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jpeg" ContentType="image/jpeg"/>
  <Override PartName="/ppt/media/image6.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2A3990"/>
        </a:fontRef>
        <a:srgbClr val="2A399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ff" i="off">
        <a:fontRef idx="minor">
          <a:srgbClr val="2A3990"/>
        </a:fontRef>
        <a:srgbClr val="2A399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A3990"/>
        </a:fontRef>
        <a:srgbClr val="2A399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A3990"/>
        </a:fontRef>
        <a:srgbClr val="2A399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in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D5"/>
          </a:solidFill>
        </a:fill>
      </a:tcStyle>
    </a:wholeTbl>
    <a:band2H>
      <a:tcTxStyle b="def" i="def"/>
      <a:tcStyle>
        <a:tcBdr/>
        <a:fill>
          <a:solidFill>
            <a:srgbClr val="E7E7E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CBCF"/>
          </a:solidFill>
        </a:fill>
      </a:tcStyle>
    </a:wholeTbl>
    <a:band2H>
      <a:tcTxStyle b="def" i="def"/>
      <a:tcStyle>
        <a:tcBdr/>
        <a:fill>
          <a:solidFill>
            <a:srgbClr val="EFE7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ED"/>
          </a:solidFill>
        </a:fill>
      </a:tcStyle>
    </a:wholeTbl>
    <a:band2H>
      <a:tcTxStyle b="def" i="def"/>
      <a:tcStyle>
        <a:tcBdr/>
        <a:fill>
          <a:solidFill>
            <a:srgbClr val="EBEE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2A3990"/>
        </a:fontRef>
        <a:srgbClr val="2A399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E"/>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2A3990"/>
        </a:fontRef>
        <a:srgbClr val="2A3990"/>
      </a:tcTxStyle>
      <a:tcStyle>
        <a:tcBdr>
          <a:left>
            <a:ln w="12700" cap="flat">
              <a:noFill/>
              <a:miter lim="400000"/>
            </a:ln>
          </a:left>
          <a:right>
            <a:ln w="12700" cap="flat">
              <a:noFill/>
              <a:miter lim="400000"/>
            </a:ln>
          </a:right>
          <a:top>
            <a:ln w="50800" cap="flat">
              <a:solidFill>
                <a:srgbClr val="2A3990"/>
              </a:solidFill>
              <a:prstDash val="solid"/>
              <a:round/>
            </a:ln>
          </a:top>
          <a:bottom>
            <a:ln w="25400" cap="flat">
              <a:solidFill>
                <a:srgbClr val="2A399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2A3990"/>
              </a:solidFill>
              <a:prstDash val="solid"/>
              <a:round/>
            </a:ln>
          </a:top>
          <a:bottom>
            <a:ln w="25400" cap="flat">
              <a:solidFill>
                <a:srgbClr val="2A399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2A3990"/>
        </a:fontRef>
        <a:srgbClr val="2A399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DB"/>
          </a:solidFill>
        </a:fill>
      </a:tcStyle>
    </a:wholeTbl>
    <a:band2H>
      <a:tcTxStyle b="def" i="def"/>
      <a:tcStyle>
        <a:tcBdr/>
        <a:fill>
          <a:solidFill>
            <a:srgbClr val="E7E7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A399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A399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A399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 Id="rId3" Type="http://schemas.openxmlformats.org/officeDocument/2006/relationships/hyperlink" Target="https://hadoop.apache.org/docs/r2.6.1/api/org/apache/hadoop/mapreduce/InputSplit.html" TargetMode="External"/><Relationship Id="rId4" Type="http://schemas.openxmlformats.org/officeDocument/2006/relationships/hyperlink" Target="https://hadoop.apache.org/docs/r2.6.1/api/org/apache/hadoop/mapreduce/Mapper.html" TargetMode="External"/><Relationship Id="rId5" Type="http://schemas.openxmlformats.org/officeDocument/2006/relationships/hyperlink" Target="https://hadoop.apache.org/docs/r2.6.1/api/org/apache/hadoop/mapreduce/RecordReader.html"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Gartner Group estimates that by 2014, false reviews constitute 10 – 15% of all reviews. Case in point: A travel website with over 200 million unique visitors per month recently removed over 100 reviews that were created by a hotel chain executive. The executive created positive reviews of his properties while creating negative reviews of his rivals.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3" name="Shape 1333"/>
          <p:cNvSpPr/>
          <p:nvPr>
            <p:ph type="sldImg"/>
          </p:nvPr>
        </p:nvSpPr>
        <p:spPr>
          <a:prstGeom prst="rect">
            <a:avLst/>
          </a:prstGeom>
        </p:spPr>
        <p:txBody>
          <a:bodyPr/>
          <a:lstStyle/>
          <a:p>
            <a:pPr/>
          </a:p>
        </p:txBody>
      </p:sp>
      <p:sp>
        <p:nvSpPr>
          <p:cNvPr id="1334" name="Shape 1334"/>
          <p:cNvSpPr/>
          <p:nvPr>
            <p:ph type="body" sz="quarter" idx="1"/>
          </p:nvPr>
        </p:nvSpPr>
        <p:spPr>
          <a:prstGeom prst="rect">
            <a:avLst/>
          </a:prstGeom>
        </p:spPr>
        <p:txBody>
          <a:bodyPr/>
          <a:lstStyle/>
          <a:p>
            <a:pPr marL="228600" indent="-228600">
              <a:buSzPct val="100000"/>
              <a:buAutoNum type="arabicPeriod" startAt="1"/>
              <a:defRPr sz="1100"/>
            </a:pPr>
            <a:r>
              <a:t>The application starts and talks to the ResourceManager for the cluster</a:t>
            </a:r>
          </a:p>
          <a:p>
            <a:pPr marL="228600" indent="-228600">
              <a:buSzPct val="100000"/>
              <a:buAutoNum type="arabicPeriod" startAt="1"/>
              <a:defRPr sz="1100"/>
            </a:pPr>
            <a:r>
              <a:t>The ResourceManager makes a single container request on behalf of the application</a:t>
            </a:r>
          </a:p>
          <a:p>
            <a:pPr marL="228600" indent="-228600">
              <a:buSzPct val="100000"/>
              <a:buAutoNum type="arabicPeriod" startAt="1"/>
              <a:defRPr sz="1100"/>
            </a:pPr>
            <a:r>
              <a:t>The ApplicationMaster starts running within that container</a:t>
            </a:r>
          </a:p>
          <a:p>
            <a:pPr marL="228600" indent="-228600">
              <a:buSzPct val="100000"/>
              <a:buAutoNum type="arabicPeriod" startAt="1"/>
              <a:defRPr sz="1100"/>
            </a:pPr>
            <a:r>
              <a:t>The ApplicationMaster requests subsequent containers from the ResourceManager that are allocated to run tasks for the application. Those tasks do most of the status communication with the ApplicationMaster</a:t>
            </a:r>
          </a:p>
          <a:p>
            <a:pPr marL="228600" indent="-228600">
              <a:buSzPct val="100000"/>
              <a:buAutoNum type="arabicPeriod" startAt="1"/>
              <a:defRPr sz="1100"/>
            </a:pPr>
            <a:r>
              <a:t>Once all tasks are finished, the ApplicationMaster exits. The last container is de-allocated from the cluster.</a:t>
            </a:r>
          </a:p>
          <a:p>
            <a:pPr>
              <a:defRPr sz="1100"/>
            </a:pPr>
          </a:p>
          <a:p>
            <a:pPr>
              <a:defRPr sz="1100"/>
            </a:pPr>
            <a:r>
              <a:t>The NodeManager is the per-machine slave, which is responsible for launching the applications’ containers, monitoring their resource usage (cpu, memory, disk, network) and reporting the same to the ResourceManage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p>
          <a:p>
            <a:pPr marL="120315" indent="-120315">
              <a:buSzPct val="100000"/>
              <a:buChar char="-"/>
            </a:pPr>
            <a:r>
              <a:t>Every file, directory and block in HDFS is represented as an object in the namenode’s memory, each of which occupies 150 bytes, as a rule of thumb. So 10 million files, each using a block, would use about 3 gigabytes of memory</a:t>
            </a:r>
          </a:p>
          <a:p>
            <a:pPr marL="120315" indent="-120315">
              <a:buSzPct val="100000"/>
              <a:buChar char="-"/>
            </a:pPr>
            <a:r>
              <a:t>When you modify a block, it may grow beyond the block size. That means it would have to be split into two or more blocks, the NameNode metadata would have to be updated and the replicas modified accordingly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Shape 880"/>
          <p:cNvSpPr/>
          <p:nvPr>
            <p:ph type="sldImg"/>
          </p:nvPr>
        </p:nvSpPr>
        <p:spPr>
          <a:prstGeom prst="rect">
            <a:avLst/>
          </a:prstGeom>
        </p:spPr>
        <p:txBody>
          <a:bodyPr/>
          <a:lstStyle/>
          <a:p>
            <a:pPr/>
          </a:p>
        </p:txBody>
      </p:sp>
      <p:sp>
        <p:nvSpPr>
          <p:cNvPr id="881" name="Shape 881"/>
          <p:cNvSpPr/>
          <p:nvPr>
            <p:ph type="body" sz="quarter" idx="1"/>
          </p:nvPr>
        </p:nvSpPr>
        <p:spPr>
          <a:prstGeom prst="rect">
            <a:avLst/>
          </a:prstGeom>
        </p:spPr>
        <p:txBody>
          <a:bodyPr/>
          <a:lstStyle/>
          <a:p>
            <a:pPr/>
            <a:r>
              <a:t>Active and Standby</a:t>
            </a:r>
          </a:p>
          <a:p>
            <a:pPr marL="160421" indent="-160421">
              <a:buSzPct val="100000"/>
              <a:buAutoNum type="arabicPeriod" startAt="1"/>
            </a:pPr>
            <a:r>
              <a:t>Quorum-base: in order for the Standby node to keep its state synchronized with the Active node in this implementation, both nodes communicate with a group of separate daemons called JournalNodes. When any namespace modification is performed by the Active node, it durably logs a record of the modification to a majority of these JournalNodes. The Standby node is capable of reading the edits from the JournalNodes, and is constantly watching them for changes to the edit log. As the Standby Node sees the edits, it applies them to its own namespace. In the event of a failover, the Standby will ensure that it has read all of the edits from the JournalNodes before promoting itself to the Active state. This ensures that the namespace state is fully synchronized before a failover occur.</a:t>
            </a:r>
          </a:p>
          <a:p>
            <a:pPr/>
            <a:r>
              <a:t>2. In order for the Standby node to keep its state synchronized with the Active node, this implementation requires that the two nodes both have access to a directory on a shared storage device (for example, an NFS mount from a NAS).</a:t>
            </a:r>
          </a:p>
          <a:p>
            <a:pPr/>
          </a:p>
          <a:p>
            <a:pPr/>
            <a:r>
              <a:t>Secondary NameNode</a:t>
            </a:r>
          </a:p>
          <a:p>
            <a:pPr/>
            <a:r>
              <a:t>	1.	fsimage - Its the snapshot of the filesystem when namenode started</a:t>
            </a:r>
          </a:p>
          <a:p>
            <a:pPr/>
            <a:r>
              <a:t>	2.	Edit logs - Its the sequence of changes made to the filesystem after namenode started</a:t>
            </a:r>
          </a:p>
          <a:p>
            <a:pPr/>
            <a:r>
              <a:t>Secondary Namenode</a:t>
            </a:r>
          </a:p>
          <a:p>
            <a:pPr/>
            <a:r>
              <a:t>	1.	It gets the edit logs from the namenode in regular intervals and applies to fsimage</a:t>
            </a:r>
          </a:p>
          <a:p>
            <a:pPr/>
            <a:r>
              <a:t>	2.	Once it has new fsimage, it copies back to namenode</a:t>
            </a:r>
          </a:p>
          <a:p>
            <a:pPr/>
            <a:r>
              <a:t>	3.	Namenode will use this fsimage for the next restart,which will reduce the startup time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Shape 1005"/>
          <p:cNvSpPr/>
          <p:nvPr>
            <p:ph type="sldImg"/>
          </p:nvPr>
        </p:nvSpPr>
        <p:spPr>
          <a:prstGeom prst="rect">
            <a:avLst/>
          </a:prstGeom>
        </p:spPr>
        <p:txBody>
          <a:bodyPr/>
          <a:lstStyle/>
          <a:p>
            <a:pPr/>
          </a:p>
        </p:txBody>
      </p:sp>
      <p:sp>
        <p:nvSpPr>
          <p:cNvPr id="1006" name="Shape 1006"/>
          <p:cNvSpPr/>
          <p:nvPr>
            <p:ph type="body" sz="quarter" idx="1"/>
          </p:nvPr>
        </p:nvSpPr>
        <p:spPr>
          <a:prstGeom prst="rect">
            <a:avLst/>
          </a:prstGeom>
        </p:spPr>
        <p:txBody>
          <a:bodyPr/>
          <a:lstStyle/>
          <a:p>
            <a:pPr>
              <a:defRPr sz="1100"/>
            </a:pPr>
            <a:r>
              <a:t>InputFormat:</a:t>
            </a:r>
          </a:p>
          <a:p>
            <a:pPr>
              <a:defRPr sz="1100"/>
            </a:pPr>
            <a:r>
              <a:t>- Validate the input-specification of the job. </a:t>
            </a:r>
          </a:p>
          <a:p>
            <a:pPr>
              <a:defRPr sz="1100"/>
            </a:pPr>
            <a:r>
              <a:t>- Split-up the input file(s) into logical </a:t>
            </a:r>
            <a:r>
              <a:rPr u="sng">
                <a:solidFill>
                  <a:schemeClr val="accent5"/>
                </a:solidFill>
                <a:uFill>
                  <a:solidFill>
                    <a:schemeClr val="accent5"/>
                  </a:solidFill>
                </a:uFill>
                <a:hlinkClick r:id="rId3" invalidUrl="" action="" tgtFrame="" tooltip="" history="1" highlightClick="0" endSnd="0"/>
              </a:rPr>
              <a:t>InputSplit</a:t>
            </a:r>
            <a:r>
              <a:t>s, each of which is then assigned to an individual </a:t>
            </a:r>
            <a:r>
              <a:rPr u="sng">
                <a:solidFill>
                  <a:schemeClr val="accent5"/>
                </a:solidFill>
                <a:uFill>
                  <a:solidFill>
                    <a:schemeClr val="accent5"/>
                  </a:solidFill>
                </a:uFill>
                <a:hlinkClick r:id="rId4" invalidUrl="" action="" tgtFrame="" tooltip="" history="1" highlightClick="0" endSnd="0"/>
              </a:rPr>
              <a:t>Mapper</a:t>
            </a:r>
            <a:r>
              <a:t>. </a:t>
            </a:r>
          </a:p>
          <a:p>
            <a:pPr>
              <a:defRPr sz="1100"/>
            </a:pPr>
            <a:r>
              <a:t>- Provide the </a:t>
            </a:r>
            <a:r>
              <a:rPr u="sng">
                <a:solidFill>
                  <a:schemeClr val="accent5"/>
                </a:solidFill>
                <a:uFill>
                  <a:solidFill>
                    <a:schemeClr val="accent5"/>
                  </a:solidFill>
                </a:uFill>
                <a:hlinkClick r:id="rId5" invalidUrl="" action="" tgtFrame="" tooltip="" history="1" highlightClick="0" endSnd="0"/>
              </a:rPr>
              <a:t>RecordReader</a:t>
            </a:r>
            <a:r>
              <a:t> implementation to be used to glean input records from the logical InputSplit for processing by the </a:t>
            </a:r>
            <a:r>
              <a:rPr u="sng">
                <a:solidFill>
                  <a:schemeClr val="accent5"/>
                </a:solidFill>
                <a:uFill>
                  <a:solidFill>
                    <a:schemeClr val="accent5"/>
                  </a:solidFill>
                </a:uFill>
                <a:hlinkClick r:id="rId4" invalidUrl="" action="" tgtFrame="" tooltip="" history="1" highlightClick="0" endSnd="0"/>
              </a:rPr>
              <a:t>Mapper</a:t>
            </a:r>
            <a:r>
              <a:t>. </a:t>
            </a:r>
          </a:p>
          <a:p>
            <a:pPr>
              <a:defRPr sz="1100"/>
            </a:pPr>
            <a:r>
              <a:t>Record Reader: </a:t>
            </a:r>
          </a:p>
          <a:p>
            <a:pPr>
              <a:defRPr sz="1100"/>
            </a:pPr>
            <a:r>
              <a:t>A RecordReader uses the data within the boundaries created by the input split to generate key/value pairs. In the context of file-based input, the “start” is the byte position in the file where the RecordReader should start generating key/value pairs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1" name="Shape 1011"/>
          <p:cNvSpPr/>
          <p:nvPr>
            <p:ph type="sldImg"/>
          </p:nvPr>
        </p:nvSpPr>
        <p:spPr>
          <a:prstGeom prst="rect">
            <a:avLst/>
          </a:prstGeom>
        </p:spPr>
        <p:txBody>
          <a:bodyPr/>
          <a:lstStyle/>
          <a:p>
            <a:pPr/>
          </a:p>
        </p:txBody>
      </p:sp>
      <p:sp>
        <p:nvSpPr>
          <p:cNvPr id="1012" name="Shape 1012"/>
          <p:cNvSpPr/>
          <p:nvPr>
            <p:ph type="body" sz="quarter" idx="1"/>
          </p:nvPr>
        </p:nvSpPr>
        <p:spPr>
          <a:prstGeom prst="rect">
            <a:avLst/>
          </a:prstGeom>
        </p:spPr>
        <p:txBody>
          <a:bodyPr/>
          <a:lstStyle/>
          <a:p>
            <a:pPr/>
            <a:r>
              <a:t>	•	The first Reader will start reading bytes from Block B1, position 0. The first two EOL will be met at respectively 50Mb and 100Mb. 2 lines (L1 &amp; L2) will be read and sent as key / value pairs to Mapper 1 instance. Then, starting from byte 100Mb, we will reach end of our Split (128Mb) before having found the third EOL. This incomplete line will be completed by reading the bytes in Block B2 until position 150Mb. First part of Line L3 will be read locally from Block B1, second part will be read remotely from Block B2 (record boundaries must be respected), and a complete record will be finally sent as key / value to Mapper 1.</a:t>
            </a:r>
          </a:p>
          <a:p>
            <a:pPr/>
            <a:r>
              <a:t>	•	The second Reader starts on Block B2, at position 128Mb. Because 128Mb is not the start of a file, there are strong chance our pointer is located somewhere in an existing record that has been already processed by previous Reader. We need to skip this record by jumping out to the next available EOL, found at position 150Mb. Actual start of RecordReader 2 will be at 150Mb instead of 128Mb</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6" name="Shape 1226"/>
          <p:cNvSpPr/>
          <p:nvPr>
            <p:ph type="sldImg"/>
          </p:nvPr>
        </p:nvSpPr>
        <p:spPr>
          <a:prstGeom prst="rect">
            <a:avLst/>
          </a:prstGeom>
        </p:spPr>
        <p:txBody>
          <a:bodyPr/>
          <a:lstStyle/>
          <a:p>
            <a:pPr/>
          </a:p>
        </p:txBody>
      </p:sp>
      <p:sp>
        <p:nvSpPr>
          <p:cNvPr id="1227" name="Shape 1227"/>
          <p:cNvSpPr/>
          <p:nvPr>
            <p:ph type="body" sz="quarter" idx="1"/>
          </p:nvPr>
        </p:nvSpPr>
        <p:spPr>
          <a:prstGeom prst="rect">
            <a:avLst/>
          </a:prstGeom>
        </p:spPr>
        <p:txBody>
          <a:bodyPr/>
          <a:lstStyle/>
          <a:p>
            <a:pPr/>
            <a:r>
              <a:t>- Shuffle: After the first map tasks have completed, the nodes may still be performing several more map tasks each. But they also begin exchanging the intermediate outputs from the map tasks to where they are required by the reducers. This process of moving map outputs to the reducers is known as shuffling.</a:t>
            </a:r>
          </a:p>
          <a:p>
            <a:pPr/>
            <a:r>
              <a:t>- Sort: Each reduce task is responsible for reducing the values associated with several intermediate keys. The set of intermediate keys on a single node is automatically sorted by Hadoop before they are presented to the Reducer.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9" name="Shape 1299"/>
          <p:cNvSpPr/>
          <p:nvPr>
            <p:ph type="sldImg"/>
          </p:nvPr>
        </p:nvSpPr>
        <p:spPr>
          <a:prstGeom prst="rect">
            <a:avLst/>
          </a:prstGeom>
        </p:spPr>
        <p:txBody>
          <a:bodyPr/>
          <a:lstStyle/>
          <a:p>
            <a:pPr/>
          </a:p>
        </p:txBody>
      </p:sp>
      <p:sp>
        <p:nvSpPr>
          <p:cNvPr id="1300" name="Shape 1300"/>
          <p:cNvSpPr/>
          <p:nvPr>
            <p:ph type="body" sz="quarter" idx="1"/>
          </p:nvPr>
        </p:nvSpPr>
        <p:spPr>
          <a:prstGeom prst="rect">
            <a:avLst/>
          </a:prstGeom>
        </p:spPr>
        <p:txBody>
          <a:bodyPr/>
          <a:lstStyle/>
          <a:p>
            <a:pPr/>
            <a:r>
              <a:t>Speculative execution: Hadoop doesn’t try to diagnose and fix slow-running tasks; instead, it tries to detect when a task is running slower than expected and launches another, equivalent, task as a backup. This is termed speculative execution of tasks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5" name="Shape 1305"/>
          <p:cNvSpPr/>
          <p:nvPr>
            <p:ph type="sldImg"/>
          </p:nvPr>
        </p:nvSpPr>
        <p:spPr>
          <a:prstGeom prst="rect">
            <a:avLst/>
          </a:prstGeom>
        </p:spPr>
        <p:txBody>
          <a:bodyPr/>
          <a:lstStyle/>
          <a:p>
            <a:pPr/>
          </a:p>
        </p:txBody>
      </p:sp>
      <p:sp>
        <p:nvSpPr>
          <p:cNvPr id="1306" name="Shape 1306"/>
          <p:cNvSpPr/>
          <p:nvPr>
            <p:ph type="body" sz="quarter" idx="1"/>
          </p:nvPr>
        </p:nvSpPr>
        <p:spPr>
          <a:prstGeom prst="rect">
            <a:avLst/>
          </a:prstGeom>
        </p:spPr>
        <p:txBody>
          <a:bodyPr/>
          <a:lstStyle/>
          <a:p>
            <a:pPr>
              <a:defRPr sz="1100"/>
            </a:pPr>
            <a:r>
              <a:t>Disadvantage:</a:t>
            </a:r>
          </a:p>
          <a:p>
            <a:pPr>
              <a:defRPr sz="1100"/>
            </a:pPr>
            <a:r>
              <a:t>1. JobTracker runs on single machine doing several task like </a:t>
            </a:r>
          </a:p>
          <a:p>
            <a:pPr lvl="1" indent="457200">
              <a:defRPr sz="1100"/>
            </a:pPr>
            <a:r>
              <a:t>Resource management</a:t>
            </a:r>
          </a:p>
          <a:p>
            <a:pPr lvl="1" indent="457200">
              <a:defRPr sz="1100"/>
            </a:pPr>
            <a:r>
              <a:t>Job and task scheduling and </a:t>
            </a:r>
          </a:p>
          <a:p>
            <a:pPr lvl="1" indent="457200">
              <a:defRPr sz="1100"/>
            </a:pPr>
            <a:r>
              <a:t>Monitoring </a:t>
            </a:r>
          </a:p>
          <a:p>
            <a:pPr lvl="1" indent="457200">
              <a:defRPr sz="1100"/>
            </a:pPr>
            <a:r>
              <a:t>2. </a:t>
            </a:r>
            <a:r>
              <a:rPr b="1"/>
              <a:t>Availability Issue: </a:t>
            </a:r>
            <a:r>
              <a:t>In Hadoop 1.0, JobTracker is single Point of availability. This means if JobTracker fails, all jobs must restart.</a:t>
            </a:r>
          </a:p>
          <a:p>
            <a:pPr>
              <a:defRPr sz="1100"/>
            </a:pPr>
            <a:r>
              <a:t>3. </a:t>
            </a:r>
            <a:r>
              <a:rPr b="1"/>
              <a:t>Limitation in running non-MapReduce Application: </a:t>
            </a:r>
            <a:r>
              <a:t>In Hadoop 1.0, Job tracker was tightly integrated with MapReduce and only supporting application that obeys MapReduce programming framework can run on Hadoop</a:t>
            </a:r>
          </a:p>
          <a:p>
            <a:pPr>
              <a:defRPr sz="1100"/>
            </a:pPr>
          </a:p>
          <a:p>
            <a:pPr>
              <a:defRPr sz="1100"/>
            </a:pPr>
            <a:r>
              <a:t>	1.	JobTracker process runs on a separate node and not usually on a DataNode.</a:t>
            </a:r>
          </a:p>
          <a:p>
            <a:pPr>
              <a:defRPr sz="1100"/>
            </a:pPr>
            <a:r>
              <a:t>	2.	JobTracker is an essential Daemon for MapReduce execution in MRv1. It is replaced by ResourceManager/ApplicationMaster in MRv2.</a:t>
            </a:r>
          </a:p>
          <a:p>
            <a:pPr>
              <a:defRPr sz="1100"/>
            </a:pPr>
            <a:r>
              <a:t>	3.	JobTracker receives the requests for MapReduce execution from the client.</a:t>
            </a:r>
          </a:p>
          <a:p>
            <a:pPr>
              <a:defRPr sz="1100"/>
            </a:pPr>
            <a:r>
              <a:t>	4.	JobTracker talks to the NameNode to determine the location of the data.</a:t>
            </a:r>
          </a:p>
          <a:p>
            <a:pPr>
              <a:defRPr sz="1100"/>
            </a:pPr>
            <a:r>
              <a:t>	5.	JobTracker finds the best TaskTracker nodes to execute tasks based on the data locality (proximity of the data) and the available slots to execute a task on a given node.</a:t>
            </a:r>
          </a:p>
          <a:p>
            <a:pPr>
              <a:defRPr sz="1100"/>
            </a:pPr>
            <a:r>
              <a:t>	6.	JobTracker monitors the individual TaskTrackers and the submits back the overall status of the job back to the client.</a:t>
            </a:r>
          </a:p>
          <a:p>
            <a:pPr>
              <a:defRPr sz="1100"/>
            </a:pPr>
            <a:r>
              <a:t>	7.	JobTracker process is critical to the Hadoop cluster in terms of MapReduce execution.</a:t>
            </a:r>
          </a:p>
          <a:p>
            <a:pPr>
              <a:defRPr sz="1100"/>
            </a:pPr>
            <a:r>
              <a:t>	8.	When the JobTracker is down, HDFS will still be functional but the MapReduce execution can not be started and the existing MapReduce jobs will be halted.</a:t>
            </a:r>
          </a:p>
          <a:p>
            <a:pPr>
              <a:defRPr sz="1100"/>
            </a:pPr>
            <a:r>
              <a:t>Task Tracker</a:t>
            </a:r>
          </a:p>
          <a:p>
            <a:pPr>
              <a:defRPr sz="1100"/>
            </a:pPr>
          </a:p>
          <a:p>
            <a:pPr>
              <a:defRPr sz="1100"/>
            </a:pPr>
            <a:r>
              <a:t>	1.	TaskTracker runs on DataNode. Mostly on all DataNodes.</a:t>
            </a:r>
          </a:p>
          <a:p>
            <a:pPr>
              <a:defRPr sz="1100"/>
            </a:pPr>
            <a:r>
              <a:t>	2.	TaskTracker is replaced by Node Manager in MRv2.</a:t>
            </a:r>
          </a:p>
          <a:p>
            <a:pPr>
              <a:defRPr sz="1100"/>
            </a:pPr>
            <a:r>
              <a:t>	3.	Mapper and Reducer tasks are executed on DataNodes administered by TaskTrackers.</a:t>
            </a:r>
          </a:p>
          <a:p>
            <a:pPr>
              <a:defRPr sz="1100"/>
            </a:pPr>
            <a:r>
              <a:t>	4.	TaskTrackers will be assigned Mapper and Reducer tasks to execute by JobTracker.</a:t>
            </a:r>
          </a:p>
          <a:p>
            <a:pPr>
              <a:defRPr sz="1100"/>
            </a:pPr>
            <a:r>
              <a:t>	5.	TaskTracker will be in constant communication with the JobTracker signalling the progress of the task in execution.</a:t>
            </a:r>
          </a:p>
          <a:p>
            <a:pPr>
              <a:defRPr sz="1100"/>
            </a:pPr>
            <a:r>
              <a:t>	6.	TaskTracker failure is not considered fatal. When a TaskTracker becomes unresponsive, JobTracker will assign the task executed by the TaskTracker to another node</a:t>
            </a:r>
          </a:p>
          <a:p>
            <a:pPr>
              <a:defRPr sz="1100"/>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5" name="Shape 1315"/>
          <p:cNvSpPr/>
          <p:nvPr>
            <p:ph type="sldImg"/>
          </p:nvPr>
        </p:nvSpPr>
        <p:spPr>
          <a:prstGeom prst="rect">
            <a:avLst/>
          </a:prstGeom>
        </p:spPr>
        <p:txBody>
          <a:bodyPr/>
          <a:lstStyle/>
          <a:p>
            <a:pPr/>
          </a:p>
        </p:txBody>
      </p:sp>
      <p:sp>
        <p:nvSpPr>
          <p:cNvPr id="1316" name="Shape 1316"/>
          <p:cNvSpPr/>
          <p:nvPr>
            <p:ph type="body" sz="quarter" idx="1"/>
          </p:nvPr>
        </p:nvSpPr>
        <p:spPr>
          <a:prstGeom prst="rect">
            <a:avLst/>
          </a:prstGeom>
        </p:spPr>
        <p:txBody>
          <a:bodyPr/>
          <a:lstStyle/>
          <a:p>
            <a:pPr/>
            <a:r>
              <a:t>- The size of requested for each container can be set explicit or base on default values of map reduce.map.memory.mb, map reduce.reduce.memory, mapreduce.map.cpu.vcores and mapreduce.reduce.cpu.vcores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bg>
      <p:bgPr>
        <a:solidFill>
          <a:srgbClr val="2A3990"/>
        </a:solidFill>
      </p:bgPr>
    </p:bg>
    <p:spTree>
      <p:nvGrpSpPr>
        <p:cNvPr id="1" name=""/>
        <p:cNvGrpSpPr/>
        <p:nvPr/>
      </p:nvGrpSpPr>
      <p:grpSpPr>
        <a:xfrm>
          <a:off x="0" y="0"/>
          <a:ext cx="0" cy="0"/>
          <a:chOff x="0" y="0"/>
          <a:chExt cx="0" cy="0"/>
        </a:xfrm>
      </p:grpSpPr>
      <p:grpSp>
        <p:nvGrpSpPr>
          <p:cNvPr id="22" name="Shape 10"/>
          <p:cNvGrpSpPr/>
          <p:nvPr/>
        </p:nvGrpSpPr>
        <p:grpSpPr>
          <a:xfrm>
            <a:off x="6098378" y="3"/>
            <a:ext cx="3045626" cy="2030573"/>
            <a:chOff x="0" y="0"/>
            <a:chExt cx="3045625" cy="2030571"/>
          </a:xfrm>
        </p:grpSpPr>
        <p:sp>
          <p:nvSpPr>
            <p:cNvPr id="17" name="Shape 11"/>
            <p:cNvSpPr/>
            <p:nvPr/>
          </p:nvSpPr>
          <p:spPr>
            <a:xfrm>
              <a:off x="2030424" y="10"/>
              <a:ext cx="1015201" cy="1015202"/>
            </a:xfrm>
            <a:prstGeom prst="rect">
              <a:avLst/>
            </a:pr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8" name="Shape 12"/>
            <p:cNvSpPr/>
            <p:nvPr/>
          </p:nvSpPr>
          <p:spPr>
            <a:xfrm flipH="1">
              <a:off x="1015084" y="-1"/>
              <a:ext cx="1015201" cy="101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2"/>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9" name="Shape 13"/>
            <p:cNvSpPr/>
            <p:nvPr/>
          </p:nvSpPr>
          <p:spPr>
            <a:xfrm flipH="1" rot="10800000">
              <a:off x="1015209" y="102"/>
              <a:ext cx="1015201"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6"/>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0" name="Shape 14"/>
            <p:cNvSpPr/>
            <p:nvPr/>
          </p:nvSpPr>
          <p:spPr>
            <a:xfrm rot="10800000">
              <a:off x="-1" y="92"/>
              <a:ext cx="1015202"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21" name="Shape 15"/>
            <p:cNvSpPr/>
            <p:nvPr/>
          </p:nvSpPr>
          <p:spPr>
            <a:xfrm rot="10800000">
              <a:off x="2030410" y="1015371"/>
              <a:ext cx="1015201"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6"/>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23" name="Title Text"/>
          <p:cNvSpPr txBox="1"/>
          <p:nvPr>
            <p:ph type="title"/>
          </p:nvPr>
        </p:nvSpPr>
        <p:spPr>
          <a:xfrm>
            <a:off x="598100" y="1775222"/>
            <a:ext cx="8222100" cy="838800"/>
          </a:xfrm>
          <a:prstGeom prst="rect">
            <a:avLst/>
          </a:prstGeom>
        </p:spPr>
        <p:txBody>
          <a:bodyPr anchor="b"/>
          <a:lstStyle>
            <a:lvl1pPr>
              <a:defRPr sz="4200">
                <a:solidFill>
                  <a:srgbClr val="FFFFFF"/>
                </a:solidFill>
              </a:defRPr>
            </a:lvl1pPr>
          </a:lstStyle>
          <a:p>
            <a:pPr/>
            <a:r>
              <a:t>Title Text</a:t>
            </a:r>
          </a:p>
        </p:txBody>
      </p:sp>
      <p:sp>
        <p:nvSpPr>
          <p:cNvPr id="24" name="Body Level One…"/>
          <p:cNvSpPr txBox="1"/>
          <p:nvPr>
            <p:ph type="body" sz="quarter" idx="1"/>
          </p:nvPr>
        </p:nvSpPr>
        <p:spPr>
          <a:xfrm>
            <a:off x="598088" y="2715911"/>
            <a:ext cx="8222100" cy="432900"/>
          </a:xfrm>
          <a:prstGeom prst="rect">
            <a:avLst/>
          </a:prstGeom>
        </p:spPr>
        <p:txBody>
          <a:bodyPr/>
          <a:lstStyle>
            <a:lvl1pPr>
              <a:lnSpc>
                <a:spcPct val="100000"/>
              </a:lnSpc>
              <a:spcBef>
                <a:spcPts val="0"/>
              </a:spcBef>
              <a:defRPr sz="2100">
                <a:solidFill>
                  <a:srgbClr val="FFFFFF"/>
                </a:solidFill>
              </a:defRPr>
            </a:lvl1pPr>
            <a:lvl2pPr>
              <a:lnSpc>
                <a:spcPct val="100000"/>
              </a:lnSpc>
              <a:spcBef>
                <a:spcPts val="0"/>
              </a:spcBef>
              <a:defRPr sz="2100">
                <a:solidFill>
                  <a:srgbClr val="FFFFFF"/>
                </a:solidFill>
              </a:defRPr>
            </a:lvl2pPr>
            <a:lvl3pPr>
              <a:lnSpc>
                <a:spcPct val="100000"/>
              </a:lnSpc>
              <a:spcBef>
                <a:spcPts val="0"/>
              </a:spcBef>
              <a:defRPr sz="2100">
                <a:solidFill>
                  <a:srgbClr val="FFFFFF"/>
                </a:solidFill>
              </a:defRPr>
            </a:lvl3pPr>
            <a:lvl4pPr>
              <a:lnSpc>
                <a:spcPct val="100000"/>
              </a:lnSpc>
              <a:spcBef>
                <a:spcPts val="0"/>
              </a:spcBef>
              <a:defRPr sz="2100">
                <a:solidFill>
                  <a:srgbClr val="FFFFFF"/>
                </a:solidFill>
              </a:defRPr>
            </a:lvl4pPr>
            <a:lvl5pPr>
              <a:lnSpc>
                <a:spcPct val="100000"/>
              </a:lnSpc>
              <a:spcBef>
                <a:spcPts val="0"/>
              </a:spcBef>
              <a:defRPr sz="2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number">
    <p:bg>
      <p:bgPr>
        <a:solidFill>
          <a:srgbClr val="2A3990"/>
        </a:solidFill>
      </p:bgPr>
    </p:bg>
    <p:spTree>
      <p:nvGrpSpPr>
        <p:cNvPr id="1" name=""/>
        <p:cNvGrpSpPr/>
        <p:nvPr/>
      </p:nvGrpSpPr>
      <p:grpSpPr>
        <a:xfrm>
          <a:off x="0" y="0"/>
          <a:ext cx="0" cy="0"/>
          <a:chOff x="0" y="0"/>
          <a:chExt cx="0" cy="0"/>
        </a:xfrm>
      </p:grpSpPr>
      <p:grpSp>
        <p:nvGrpSpPr>
          <p:cNvPr id="121" name="Shape 70"/>
          <p:cNvGrpSpPr/>
          <p:nvPr/>
        </p:nvGrpSpPr>
        <p:grpSpPr>
          <a:xfrm>
            <a:off x="6098378" y="3"/>
            <a:ext cx="3045626" cy="2030573"/>
            <a:chOff x="0" y="0"/>
            <a:chExt cx="3045625" cy="2030571"/>
          </a:xfrm>
        </p:grpSpPr>
        <p:sp>
          <p:nvSpPr>
            <p:cNvPr id="116" name="Shape 71"/>
            <p:cNvSpPr/>
            <p:nvPr/>
          </p:nvSpPr>
          <p:spPr>
            <a:xfrm>
              <a:off x="2030424" y="10"/>
              <a:ext cx="1015201" cy="1015202"/>
            </a:xfrm>
            <a:prstGeom prst="rect">
              <a:avLst/>
            </a:pr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17" name="Shape 72"/>
            <p:cNvSpPr/>
            <p:nvPr/>
          </p:nvSpPr>
          <p:spPr>
            <a:xfrm flipH="1">
              <a:off x="1015084" y="-1"/>
              <a:ext cx="1015201" cy="101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2"/>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18" name="Shape 73"/>
            <p:cNvSpPr/>
            <p:nvPr/>
          </p:nvSpPr>
          <p:spPr>
            <a:xfrm flipH="1" rot="10800000">
              <a:off x="1015209" y="102"/>
              <a:ext cx="1015201"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6"/>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19" name="Shape 74"/>
            <p:cNvSpPr/>
            <p:nvPr/>
          </p:nvSpPr>
          <p:spPr>
            <a:xfrm rot="10800000">
              <a:off x="-1" y="92"/>
              <a:ext cx="1015202"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120" name="Shape 75"/>
            <p:cNvSpPr/>
            <p:nvPr/>
          </p:nvSpPr>
          <p:spPr>
            <a:xfrm rot="10800000">
              <a:off x="2030410" y="1015371"/>
              <a:ext cx="1015201"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6"/>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122" name="Title Text"/>
          <p:cNvSpPr txBox="1"/>
          <p:nvPr>
            <p:ph type="title"/>
          </p:nvPr>
        </p:nvSpPr>
        <p:spPr>
          <a:xfrm>
            <a:off x="311699" y="1256049"/>
            <a:ext cx="8520601" cy="2030702"/>
          </a:xfrm>
          <a:prstGeom prst="rect">
            <a:avLst/>
          </a:prstGeom>
        </p:spPr>
        <p:txBody>
          <a:bodyPr anchor="b"/>
          <a:lstStyle>
            <a:lvl1pPr algn="ctr">
              <a:defRPr sz="12000">
                <a:solidFill>
                  <a:srgbClr val="FFFFFF"/>
                </a:solidFill>
              </a:defRPr>
            </a:lvl1pPr>
          </a:lstStyle>
          <a:p>
            <a:pPr/>
            <a:r>
              <a:t>Title Text</a:t>
            </a:r>
          </a:p>
        </p:txBody>
      </p:sp>
      <p:sp>
        <p:nvSpPr>
          <p:cNvPr id="123" name="Body Level One…"/>
          <p:cNvSpPr txBox="1"/>
          <p:nvPr>
            <p:ph type="body" sz="half" idx="1"/>
          </p:nvPr>
        </p:nvSpPr>
        <p:spPr>
          <a:xfrm>
            <a:off x="311699" y="3369224"/>
            <a:ext cx="8520601" cy="1281901"/>
          </a:xfrm>
          <a:prstGeom prst="rect">
            <a:avLst/>
          </a:prstGeom>
        </p:spPr>
        <p:txBody>
          <a:bodyPr/>
          <a:lstStyle>
            <a:lvl1pPr algn="ctr">
              <a:defRPr>
                <a:solidFill>
                  <a:srgbClr val="FFFFFF"/>
                </a:solidFill>
              </a:defRPr>
            </a:lvl1pPr>
            <a:lvl2pPr algn="ctr">
              <a:defRPr>
                <a:solidFill>
                  <a:srgbClr val="FFFFFF"/>
                </a:solidFill>
              </a:defRPr>
            </a:lvl2pPr>
            <a:lvl3pPr algn="ctr">
              <a:defRPr>
                <a:solidFill>
                  <a:srgbClr val="FFFFFF"/>
                </a:solidFill>
              </a:defRPr>
            </a:lvl3pPr>
            <a:lvl4pPr algn="ctr">
              <a:defRPr>
                <a:solidFill>
                  <a:srgbClr val="FFFFFF"/>
                </a:solidFill>
              </a:defRPr>
            </a:lvl4pPr>
            <a:lvl5pPr algn="ct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31" name="Slide Number"/>
          <p:cNvSpPr txBox="1"/>
          <p:nvPr>
            <p:ph type="sldNum" sz="quarter" idx="2"/>
          </p:nvPr>
        </p:nvSpPr>
        <p:spPr>
          <a:prstGeom prst="rect">
            <a:avLst/>
          </a:prstGeom>
        </p:spPr>
        <p:txBody>
          <a:bodyPr/>
          <a:lstStyle>
            <a:lvl1pPr>
              <a:defRPr>
                <a:solidFill>
                  <a:srgbClr val="43434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38" name="Title Text"/>
          <p:cNvSpPr txBox="1"/>
          <p:nvPr>
            <p:ph type="title"/>
          </p:nvPr>
        </p:nvSpPr>
        <p:spPr>
          <a:prstGeom prst="rect">
            <a:avLst/>
          </a:prstGeom>
        </p:spPr>
        <p:txBody>
          <a:bodyPr lIns="0" tIns="0" rIns="0" bIns="0"/>
          <a:lstStyle/>
          <a:p>
            <a:pPr/>
            <a:r>
              <a:t>Title Text</a:t>
            </a:r>
          </a:p>
        </p:txBody>
      </p:sp>
      <p:sp>
        <p:nvSpPr>
          <p:cNvPr id="139" name="Body Level One…"/>
          <p:cNvSpPr txBox="1"/>
          <p:nvPr>
            <p:ph type="body" idx="1"/>
          </p:nvPr>
        </p:nvSpPr>
        <p:spPr>
          <a:prstGeom prst="rect">
            <a:avLst/>
          </a:prstGeom>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140" name="Slide Number"/>
          <p:cNvSpPr txBox="1"/>
          <p:nvPr>
            <p:ph type="sldNum" sz="quarter" idx="2"/>
          </p:nvPr>
        </p:nvSpPr>
        <p:spPr>
          <a:xfrm>
            <a:off x="8855167" y="4771790"/>
            <a:ext cx="153963" cy="152401"/>
          </a:xfrm>
          <a:prstGeom prst="rect">
            <a:avLst/>
          </a:prstGeom>
        </p:spPr>
        <p:txBody>
          <a:bodyPr lIns="0" tIns="0" rIns="0" bIns="0"/>
          <a:lstStyle>
            <a:lvl1pPr>
              <a:defRPr>
                <a:solidFill>
                  <a:srgbClr val="8B8EB4"/>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147" name="Title Text"/>
          <p:cNvSpPr txBox="1"/>
          <p:nvPr>
            <p:ph type="title"/>
          </p:nvPr>
        </p:nvSpPr>
        <p:spPr>
          <a:prstGeom prst="rect">
            <a:avLst/>
          </a:prstGeom>
        </p:spPr>
        <p:txBody>
          <a:bodyPr lIns="0" tIns="0" rIns="0" bIns="0"/>
          <a:lstStyle/>
          <a:p>
            <a:pPr/>
            <a:r>
              <a:t>Title Text</a:t>
            </a:r>
          </a:p>
        </p:txBody>
      </p:sp>
      <p:sp>
        <p:nvSpPr>
          <p:cNvPr id="148" name="Body Level One…"/>
          <p:cNvSpPr txBox="1"/>
          <p:nvPr>
            <p:ph type="body" sz="half" idx="1"/>
          </p:nvPr>
        </p:nvSpPr>
        <p:spPr>
          <a:xfrm>
            <a:off x="457200" y="1183005"/>
            <a:ext cx="3977641" cy="3394710"/>
          </a:xfrm>
          <a:prstGeom prst="rect">
            <a:avLst/>
          </a:prstGeom>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149" name="Slide Number"/>
          <p:cNvSpPr txBox="1"/>
          <p:nvPr>
            <p:ph type="sldNum" sz="quarter" idx="2"/>
          </p:nvPr>
        </p:nvSpPr>
        <p:spPr>
          <a:xfrm>
            <a:off x="8855167" y="4771790"/>
            <a:ext cx="153963" cy="152401"/>
          </a:xfrm>
          <a:prstGeom prst="rect">
            <a:avLst/>
          </a:prstGeom>
        </p:spPr>
        <p:txBody>
          <a:bodyPr lIns="0" tIns="0" rIns="0" bIns="0"/>
          <a:lstStyle>
            <a:lvl1pPr>
              <a:defRPr>
                <a:solidFill>
                  <a:srgbClr val="8B8EB4"/>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bg>
      <p:bgPr>
        <a:solidFill>
          <a:srgbClr val="2A3990"/>
        </a:solidFill>
      </p:bgPr>
    </p:bg>
    <p:spTree>
      <p:nvGrpSpPr>
        <p:cNvPr id="1" name=""/>
        <p:cNvGrpSpPr/>
        <p:nvPr/>
      </p:nvGrpSpPr>
      <p:grpSpPr>
        <a:xfrm>
          <a:off x="0" y="0"/>
          <a:ext cx="0" cy="0"/>
          <a:chOff x="0" y="0"/>
          <a:chExt cx="0" cy="0"/>
        </a:xfrm>
      </p:grpSpPr>
      <p:grpSp>
        <p:nvGrpSpPr>
          <p:cNvPr id="37" name="Shape 20"/>
          <p:cNvGrpSpPr/>
          <p:nvPr/>
        </p:nvGrpSpPr>
        <p:grpSpPr>
          <a:xfrm>
            <a:off x="6098378" y="3"/>
            <a:ext cx="3045626" cy="2030573"/>
            <a:chOff x="0" y="0"/>
            <a:chExt cx="3045625" cy="2030571"/>
          </a:xfrm>
        </p:grpSpPr>
        <p:sp>
          <p:nvSpPr>
            <p:cNvPr id="32" name="Shape 21"/>
            <p:cNvSpPr/>
            <p:nvPr/>
          </p:nvSpPr>
          <p:spPr>
            <a:xfrm>
              <a:off x="2030424" y="10"/>
              <a:ext cx="1015201" cy="1015202"/>
            </a:xfrm>
            <a:prstGeom prst="rect">
              <a:avLst/>
            </a:pr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3" name="Shape 22"/>
            <p:cNvSpPr/>
            <p:nvPr/>
          </p:nvSpPr>
          <p:spPr>
            <a:xfrm flipH="1">
              <a:off x="1015084" y="-1"/>
              <a:ext cx="1015201" cy="101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2"/>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4" name="Shape 23"/>
            <p:cNvSpPr/>
            <p:nvPr/>
          </p:nvSpPr>
          <p:spPr>
            <a:xfrm flipH="1" rot="10800000">
              <a:off x="1015209" y="102"/>
              <a:ext cx="1015201"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6"/>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5" name="Shape 24"/>
            <p:cNvSpPr/>
            <p:nvPr/>
          </p:nvSpPr>
          <p:spPr>
            <a:xfrm rot="10800000">
              <a:off x="-1" y="92"/>
              <a:ext cx="1015202"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6" name="Shape 25"/>
            <p:cNvSpPr/>
            <p:nvPr/>
          </p:nvSpPr>
          <p:spPr>
            <a:xfrm rot="10800000">
              <a:off x="2030410" y="1015371"/>
              <a:ext cx="1015201"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6"/>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38" name="Title Text"/>
          <p:cNvSpPr txBox="1"/>
          <p:nvPr>
            <p:ph type="title"/>
          </p:nvPr>
        </p:nvSpPr>
        <p:spPr>
          <a:xfrm>
            <a:off x="598100" y="2152346"/>
            <a:ext cx="8222100" cy="838800"/>
          </a:xfrm>
          <a:prstGeom prst="rect">
            <a:avLst/>
          </a:prstGeom>
        </p:spPr>
        <p:txBody>
          <a:bodyPr anchor="ctr"/>
          <a:lstStyle>
            <a:lvl1pPr>
              <a:defRPr sz="4200">
                <a:solidFill>
                  <a:srgbClr val="FFFFFF"/>
                </a:solidFill>
              </a:defRPr>
            </a:lvl1pPr>
          </a:lstStyle>
          <a:p>
            <a:pPr/>
            <a:r>
              <a:t>Title Text</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body">
    <p:spTree>
      <p:nvGrpSpPr>
        <p:cNvPr id="1" name=""/>
        <p:cNvGrpSpPr/>
        <p:nvPr/>
      </p:nvGrpSpPr>
      <p:grpSpPr>
        <a:xfrm>
          <a:off x="0" y="0"/>
          <a:ext cx="0" cy="0"/>
          <a:chOff x="0" y="0"/>
          <a:chExt cx="0" cy="0"/>
        </a:xfrm>
      </p:grpSpPr>
      <p:sp>
        <p:nvSpPr>
          <p:cNvPr id="46" name="Title Text"/>
          <p:cNvSpPr txBox="1"/>
          <p:nvPr>
            <p:ph type="title"/>
          </p:nvPr>
        </p:nvSpPr>
        <p:spPr>
          <a:prstGeom prst="rect">
            <a:avLst/>
          </a:prstGeom>
        </p:spPr>
        <p:txBody>
          <a:bodyPr/>
          <a:lstStyle/>
          <a:p>
            <a:pPr/>
            <a:r>
              <a:t>Title Text</a:t>
            </a:r>
          </a:p>
        </p:txBody>
      </p:sp>
      <p:sp>
        <p:nvSpPr>
          <p:cNvPr id="4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two columns">
    <p:spTree>
      <p:nvGrpSpPr>
        <p:cNvPr id="1" name=""/>
        <p:cNvGrpSpPr/>
        <p:nvPr/>
      </p:nvGrpSpPr>
      <p:grpSpPr>
        <a:xfrm>
          <a:off x="0" y="0"/>
          <a:ext cx="0" cy="0"/>
          <a:chOff x="0" y="0"/>
          <a:chExt cx="0" cy="0"/>
        </a:xfrm>
      </p:grpSpPr>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sz="half" idx="1"/>
          </p:nvPr>
        </p:nvSpPr>
        <p:spPr>
          <a:xfrm>
            <a:off x="311699" y="1229975"/>
            <a:ext cx="3999900" cy="3339001"/>
          </a:xfrm>
          <a:prstGeom prst="rect">
            <a:avLst/>
          </a:prstGeom>
        </p:spPr>
        <p:txBody>
          <a:bodyPr/>
          <a:lstStyle>
            <a:lvl1pPr>
              <a:defRPr sz="1400"/>
            </a:lvl1pPr>
            <a:lvl2pPr>
              <a:defRPr sz="1400"/>
            </a:lvl2pPr>
            <a:lvl3pPr>
              <a:defRPr sz="1400"/>
            </a:lvl3pPr>
            <a:lvl4pPr>
              <a:defRPr sz="1400"/>
            </a:lvl4pPr>
            <a:lvl5pPr>
              <a:defRPr sz="1400"/>
            </a:lvl5pPr>
          </a:lstStyle>
          <a:p>
            <a:pPr/>
            <a:r>
              <a:t>Body Level One</a:t>
            </a:r>
          </a:p>
          <a:p>
            <a:pPr lvl="1"/>
            <a:r>
              <a:t>Body Level Two</a:t>
            </a:r>
          </a:p>
          <a:p>
            <a:pPr lvl="2"/>
            <a:r>
              <a:t>Body Level Three</a:t>
            </a:r>
          </a:p>
          <a:p>
            <a:pPr lvl="3"/>
            <a:r>
              <a:t>Body Level Four</a:t>
            </a:r>
          </a:p>
          <a:p>
            <a:pPr lvl="4"/>
            <a:r>
              <a:t>Body Level Five</a:t>
            </a:r>
          </a:p>
        </p:txBody>
      </p:sp>
      <p:sp>
        <p:nvSpPr>
          <p:cNvPr id="57" name="Shape 41"/>
          <p:cNvSpPr txBox="1"/>
          <p:nvPr>
            <p:ph type="body" sz="half" idx="21"/>
          </p:nvPr>
        </p:nvSpPr>
        <p:spPr>
          <a:xfrm>
            <a:off x="4832399" y="1229975"/>
            <a:ext cx="3999900" cy="3339001"/>
          </a:xfrm>
          <a:prstGeom prst="rect">
            <a:avLst/>
          </a:prstGeom>
        </p:spPr>
        <p:txBody>
          <a:bodyPr/>
          <a:lstStyle/>
          <a:p>
            <a:pPr>
              <a:defRPr sz="1400"/>
            </a:pPr>
          </a:p>
        </p:txBody>
      </p:sp>
      <p:sp>
        <p:nvSpPr>
          <p:cNvPr id="58" name="Slide Number"/>
          <p:cNvSpPr txBox="1"/>
          <p:nvPr>
            <p:ph type="sldNum" sz="quarter" idx="2"/>
          </p:nvPr>
        </p:nvSpPr>
        <p:spPr>
          <a:prstGeom prst="rect">
            <a:avLst/>
          </a:prstGeom>
        </p:spPr>
        <p:txBody>
          <a:bodyPr/>
          <a:lstStyle>
            <a:lvl1pPr>
              <a:defRPr>
                <a:solidFill>
                  <a:srgbClr val="43434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65" name="Title Text"/>
          <p:cNvSpPr txBox="1"/>
          <p:nvPr>
            <p:ph type="title"/>
          </p:nvPr>
        </p:nvSpPr>
        <p:spPr>
          <a:prstGeom prst="rect">
            <a:avLst/>
          </a:prstGeom>
        </p:spPr>
        <p:txBody>
          <a:bodyPr/>
          <a:lstStyle/>
          <a:p>
            <a:pPr/>
            <a:r>
              <a:t>Title Text</a:t>
            </a:r>
          </a:p>
        </p:txBody>
      </p:sp>
      <p:sp>
        <p:nvSpPr>
          <p:cNvPr id="66" name="Slide Number"/>
          <p:cNvSpPr txBox="1"/>
          <p:nvPr>
            <p:ph type="sldNum" sz="quarter" idx="2"/>
          </p:nvPr>
        </p:nvSpPr>
        <p:spPr>
          <a:prstGeom prst="rect">
            <a:avLst/>
          </a:prstGeom>
        </p:spPr>
        <p:txBody>
          <a:bodyPr/>
          <a:lstStyle>
            <a:lvl1pPr>
              <a:defRPr>
                <a:solidFill>
                  <a:srgbClr val="43434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 column text">
    <p:spTree>
      <p:nvGrpSpPr>
        <p:cNvPr id="1" name=""/>
        <p:cNvGrpSpPr/>
        <p:nvPr/>
      </p:nvGrpSpPr>
      <p:grpSpPr>
        <a:xfrm>
          <a:off x="0" y="0"/>
          <a:ext cx="0" cy="0"/>
          <a:chOff x="0" y="0"/>
          <a:chExt cx="0" cy="0"/>
        </a:xfrm>
      </p:grpSpPr>
      <p:sp>
        <p:nvSpPr>
          <p:cNvPr id="73" name="Title Text"/>
          <p:cNvSpPr txBox="1"/>
          <p:nvPr>
            <p:ph type="title"/>
          </p:nvPr>
        </p:nvSpPr>
        <p:spPr>
          <a:xfrm>
            <a:off x="311699" y="555600"/>
            <a:ext cx="2808000" cy="755699"/>
          </a:xfrm>
          <a:prstGeom prst="rect">
            <a:avLst/>
          </a:prstGeom>
        </p:spPr>
        <p:txBody>
          <a:bodyPr anchor="b"/>
          <a:lstStyle>
            <a:lvl1pPr>
              <a:defRPr sz="2400"/>
            </a:lvl1pPr>
          </a:lstStyle>
          <a:p>
            <a:pPr/>
            <a:r>
              <a:t>Title Text</a:t>
            </a:r>
          </a:p>
        </p:txBody>
      </p:sp>
      <p:sp>
        <p:nvSpPr>
          <p:cNvPr id="74" name="Body Level One…"/>
          <p:cNvSpPr txBox="1"/>
          <p:nvPr>
            <p:ph type="body" sz="quarter" idx="1"/>
          </p:nvPr>
        </p:nvSpPr>
        <p:spPr>
          <a:xfrm>
            <a:off x="311699" y="1465804"/>
            <a:ext cx="2808000" cy="3103199"/>
          </a:xfrm>
          <a:prstGeom prst="rect">
            <a:avLst/>
          </a:prstGeom>
        </p:spPr>
        <p:txBody>
          <a:bodyPr/>
          <a:lstStyle>
            <a:lvl1pPr>
              <a:defRPr sz="1200"/>
            </a:lvl1pPr>
            <a:lvl2pPr>
              <a:defRPr sz="1200"/>
            </a:lvl2pPr>
            <a:lvl3pPr>
              <a:defRPr sz="1200"/>
            </a:lvl3pPr>
            <a:lvl4pPr>
              <a:defRPr sz="1200"/>
            </a:lvl4pPr>
            <a:lvl5pPr>
              <a:defRPr sz="1200"/>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lvl1pPr>
              <a:defRPr>
                <a:solidFill>
                  <a:srgbClr val="43434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 point">
    <p:bg>
      <p:bgPr>
        <a:solidFill>
          <a:schemeClr val="accent4"/>
        </a:solidFill>
      </p:bgPr>
    </p:bg>
    <p:spTree>
      <p:nvGrpSpPr>
        <p:cNvPr id="1" name=""/>
        <p:cNvGrpSpPr/>
        <p:nvPr/>
      </p:nvGrpSpPr>
      <p:grpSpPr>
        <a:xfrm>
          <a:off x="0" y="0"/>
          <a:ext cx="0" cy="0"/>
          <a:chOff x="0" y="0"/>
          <a:chExt cx="0" cy="0"/>
        </a:xfrm>
      </p:grpSpPr>
      <p:grpSp>
        <p:nvGrpSpPr>
          <p:cNvPr id="87" name="Shape 51"/>
          <p:cNvGrpSpPr/>
          <p:nvPr/>
        </p:nvGrpSpPr>
        <p:grpSpPr>
          <a:xfrm>
            <a:off x="6098378" y="3"/>
            <a:ext cx="3045626" cy="2030573"/>
            <a:chOff x="0" y="0"/>
            <a:chExt cx="3045625" cy="2030571"/>
          </a:xfrm>
        </p:grpSpPr>
        <p:sp>
          <p:nvSpPr>
            <p:cNvPr id="82" name="Shape 52"/>
            <p:cNvSpPr/>
            <p:nvPr/>
          </p:nvSpPr>
          <p:spPr>
            <a:xfrm>
              <a:off x="2030424" y="10"/>
              <a:ext cx="1015201" cy="1015202"/>
            </a:xfrm>
            <a:prstGeom prst="rect">
              <a:avLst/>
            </a:prstGeom>
            <a:solidFill>
              <a:schemeClr val="accent3"/>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83" name="Shape 53"/>
            <p:cNvSpPr/>
            <p:nvPr/>
          </p:nvSpPr>
          <p:spPr>
            <a:xfrm flipH="1">
              <a:off x="1015084" y="-1"/>
              <a:ext cx="1015201" cy="1015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84" name="Shape 54"/>
            <p:cNvSpPr/>
            <p:nvPr/>
          </p:nvSpPr>
          <p:spPr>
            <a:xfrm flipH="1" rot="10800000">
              <a:off x="1015209" y="102"/>
              <a:ext cx="1015201"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3"/>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85" name="Shape 55"/>
            <p:cNvSpPr/>
            <p:nvPr/>
          </p:nvSpPr>
          <p:spPr>
            <a:xfrm rot="10800000">
              <a:off x="-1" y="92"/>
              <a:ext cx="1015202"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86" name="Shape 56"/>
            <p:cNvSpPr/>
            <p:nvPr/>
          </p:nvSpPr>
          <p:spPr>
            <a:xfrm rot="10800000">
              <a:off x="2030410" y="1015371"/>
              <a:ext cx="1015201" cy="101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88" name="Title Text"/>
          <p:cNvSpPr txBox="1"/>
          <p:nvPr>
            <p:ph type="title"/>
          </p:nvPr>
        </p:nvSpPr>
        <p:spPr>
          <a:xfrm>
            <a:off x="490250" y="526349"/>
            <a:ext cx="5618701" cy="4090801"/>
          </a:xfrm>
          <a:prstGeom prst="rect">
            <a:avLst/>
          </a:prstGeom>
        </p:spPr>
        <p:txBody>
          <a:bodyPr anchor="ctr"/>
          <a:lstStyle>
            <a:lvl1pPr>
              <a:defRPr sz="4800">
                <a:solidFill>
                  <a:srgbClr val="FFFFFF"/>
                </a:solidFill>
              </a:defRPr>
            </a:lvl1pPr>
          </a:lstStyle>
          <a:p>
            <a:pPr/>
            <a:r>
              <a:t>Title Text</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title and description">
    <p:spTree>
      <p:nvGrpSpPr>
        <p:cNvPr id="1" name=""/>
        <p:cNvGrpSpPr/>
        <p:nvPr/>
      </p:nvGrpSpPr>
      <p:grpSpPr>
        <a:xfrm>
          <a:off x="0" y="0"/>
          <a:ext cx="0" cy="0"/>
          <a:chOff x="0" y="0"/>
          <a:chExt cx="0" cy="0"/>
        </a:xfrm>
      </p:grpSpPr>
      <p:sp>
        <p:nvSpPr>
          <p:cNvPr id="96" name="Shape 60"/>
          <p:cNvSpPr/>
          <p:nvPr/>
        </p:nvSpPr>
        <p:spPr>
          <a:xfrm>
            <a:off x="4572000" y="-175"/>
            <a:ext cx="4572000" cy="5143499"/>
          </a:xfrm>
          <a:prstGeom prst="rect">
            <a:avLst/>
          </a:prstGeom>
          <a:solidFill>
            <a:srgbClr val="2A3990"/>
          </a:solidFill>
          <a:ln w="12700">
            <a:miter lim="400000"/>
          </a:ln>
        </p:spPr>
        <p:txBody>
          <a:bodyPr lIns="45719" rIns="45719" anchor="ctr"/>
          <a:lstStyle/>
          <a:p>
            <a:pPr>
              <a:defRPr>
                <a:solidFill>
                  <a:srgbClr val="000000"/>
                </a:solidFill>
              </a:defRPr>
            </a:pPr>
          </a:p>
        </p:txBody>
      </p:sp>
      <p:sp>
        <p:nvSpPr>
          <p:cNvPr id="97" name="Shape 61"/>
          <p:cNvSpPr/>
          <p:nvPr/>
        </p:nvSpPr>
        <p:spPr>
          <a:xfrm>
            <a:off x="5029675" y="4495500"/>
            <a:ext cx="468301" cy="1"/>
          </a:xfrm>
          <a:prstGeom prst="line">
            <a:avLst/>
          </a:prstGeom>
          <a:ln w="19050">
            <a:solidFill>
              <a:srgbClr val="FFFFFF"/>
            </a:solidFill>
          </a:ln>
        </p:spPr>
        <p:txBody>
          <a:bodyPr lIns="45719" rIns="45719"/>
          <a:lstStyle/>
          <a:p>
            <a:pPr/>
          </a:p>
        </p:txBody>
      </p:sp>
      <p:sp>
        <p:nvSpPr>
          <p:cNvPr id="98" name="Title Text"/>
          <p:cNvSpPr txBox="1"/>
          <p:nvPr>
            <p:ph type="title"/>
          </p:nvPr>
        </p:nvSpPr>
        <p:spPr>
          <a:xfrm>
            <a:off x="265500" y="1151099"/>
            <a:ext cx="4045199" cy="1564500"/>
          </a:xfrm>
          <a:prstGeom prst="rect">
            <a:avLst/>
          </a:prstGeom>
        </p:spPr>
        <p:txBody>
          <a:bodyPr anchor="b"/>
          <a:lstStyle>
            <a:lvl1pPr algn="ctr">
              <a:defRPr sz="4200"/>
            </a:lvl1pPr>
          </a:lstStyle>
          <a:p>
            <a:pPr/>
            <a:r>
              <a:t>Title Text</a:t>
            </a:r>
          </a:p>
        </p:txBody>
      </p:sp>
      <p:sp>
        <p:nvSpPr>
          <p:cNvPr id="99" name="Body Level One…"/>
          <p:cNvSpPr txBox="1"/>
          <p:nvPr>
            <p:ph type="body" sz="quarter" idx="1"/>
          </p:nvPr>
        </p:nvSpPr>
        <p:spPr>
          <a:xfrm>
            <a:off x="265500" y="2769000"/>
            <a:ext cx="4045199" cy="1269300"/>
          </a:xfrm>
          <a:prstGeom prst="rect">
            <a:avLst/>
          </a:prstGeom>
        </p:spPr>
        <p:txBody>
          <a:bodyPr/>
          <a:lstStyle>
            <a:lvl1pPr algn="ctr">
              <a:lnSpc>
                <a:spcPct val="100000"/>
              </a:lnSpc>
              <a:spcBef>
                <a:spcPts val="0"/>
              </a:spcBef>
              <a:defRPr sz="2100"/>
            </a:lvl1pPr>
            <a:lvl2pPr algn="ctr">
              <a:lnSpc>
                <a:spcPct val="100000"/>
              </a:lnSpc>
              <a:spcBef>
                <a:spcPts val="0"/>
              </a:spcBef>
              <a:defRPr sz="2100"/>
            </a:lvl2pPr>
            <a:lvl3pPr algn="ctr">
              <a:lnSpc>
                <a:spcPct val="100000"/>
              </a:lnSpc>
              <a:spcBef>
                <a:spcPts val="0"/>
              </a:spcBef>
              <a:defRPr sz="2100"/>
            </a:lvl3pPr>
            <a:lvl4pPr algn="ctr">
              <a:lnSpc>
                <a:spcPct val="100000"/>
              </a:lnSpc>
              <a:spcBef>
                <a:spcPts val="0"/>
              </a:spcBef>
              <a:defRPr sz="2100"/>
            </a:lvl4pPr>
            <a:lvl5pPr algn="ctr">
              <a:lnSpc>
                <a:spcPct val="100000"/>
              </a:lnSpc>
              <a:spcBef>
                <a:spcPts val="0"/>
              </a:spcBef>
              <a:defRPr sz="2100"/>
            </a:lvl5pPr>
          </a:lstStyle>
          <a:p>
            <a:pPr/>
            <a:r>
              <a:t>Body Level One</a:t>
            </a:r>
          </a:p>
          <a:p>
            <a:pPr lvl="1"/>
            <a:r>
              <a:t>Body Level Two</a:t>
            </a:r>
          </a:p>
          <a:p>
            <a:pPr lvl="2"/>
            <a:r>
              <a:t>Body Level Three</a:t>
            </a:r>
          </a:p>
          <a:p>
            <a:pPr lvl="3"/>
            <a:r>
              <a:t>Body Level Four</a:t>
            </a:r>
          </a:p>
          <a:p>
            <a:pPr lvl="4"/>
            <a:r>
              <a:t>Body Level Five</a:t>
            </a:r>
          </a:p>
        </p:txBody>
      </p:sp>
      <p:sp>
        <p:nvSpPr>
          <p:cNvPr id="100" name="Shape 64"/>
          <p:cNvSpPr txBox="1"/>
          <p:nvPr>
            <p:ph type="body" sz="half" idx="21"/>
          </p:nvPr>
        </p:nvSpPr>
        <p:spPr>
          <a:xfrm>
            <a:off x="4939500" y="724199"/>
            <a:ext cx="3837000" cy="3695100"/>
          </a:xfrm>
          <a:prstGeom prst="rect">
            <a:avLst/>
          </a:prstGeom>
        </p:spPr>
        <p:txBody>
          <a:bodyPr anchor="ctr"/>
          <a:lstStyle/>
          <a:p>
            <a:pPr>
              <a:defRPr>
                <a:solidFill>
                  <a:srgbClr val="FFFFFF"/>
                </a:solidFill>
              </a:defRPr>
            </a:pP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
    <p:spTree>
      <p:nvGrpSpPr>
        <p:cNvPr id="1" name=""/>
        <p:cNvGrpSpPr/>
        <p:nvPr/>
      </p:nvGrpSpPr>
      <p:grpSpPr>
        <a:xfrm>
          <a:off x="0" y="0"/>
          <a:ext cx="0" cy="0"/>
          <a:chOff x="0" y="0"/>
          <a:chExt cx="0" cy="0"/>
        </a:xfrm>
      </p:grpSpPr>
      <p:sp>
        <p:nvSpPr>
          <p:cNvPr id="108" name="Body Level One…"/>
          <p:cNvSpPr txBox="1"/>
          <p:nvPr>
            <p:ph type="body" sz="quarter" idx="1"/>
          </p:nvPr>
        </p:nvSpPr>
        <p:spPr>
          <a:xfrm>
            <a:off x="319499" y="4230575"/>
            <a:ext cx="5998802" cy="598800"/>
          </a:xfrm>
          <a:prstGeom prst="rect">
            <a:avLst/>
          </a:prstGeom>
        </p:spPr>
        <p:txBody>
          <a:bodyPr anchor="ctr"/>
          <a:lstStyle>
            <a:lvl1pPr>
              <a:lnSpc>
                <a:spcPct val="100000"/>
              </a:lnSpc>
              <a:spcBef>
                <a:spcPts val="0"/>
              </a:spcBef>
            </a:lvl1pPr>
            <a:lvl2pPr>
              <a:lnSpc>
                <a:spcPct val="100000"/>
              </a:lnSpc>
              <a:spcBef>
                <a:spcPts val="0"/>
              </a:spcBef>
            </a:lvl2pPr>
            <a:lvl3pPr>
              <a:lnSpc>
                <a:spcPct val="100000"/>
              </a:lnSpc>
              <a:spcBef>
                <a:spcPts val="0"/>
              </a:spcBef>
            </a:lvl3pPr>
            <a:lvl4pPr>
              <a:lnSpc>
                <a:spcPct val="100000"/>
              </a:lnSpc>
              <a:spcBef>
                <a:spcPts val="0"/>
              </a:spcBef>
            </a:lvl4pPr>
            <a:lvl5pPr>
              <a:lnSpc>
                <a:spcPct val="100000"/>
              </a:lnSpc>
              <a:spcBef>
                <a:spcPts val="0"/>
              </a:spcBef>
            </a:lvl5pPr>
          </a:lstStyle>
          <a:p>
            <a:pPr/>
            <a:r>
              <a:t>Body Level One</a:t>
            </a:r>
          </a:p>
          <a:p>
            <a:pPr lvl="1"/>
            <a:r>
              <a:t>Body Level Two</a:t>
            </a:r>
          </a:p>
          <a:p>
            <a:pPr lvl="2"/>
            <a:r>
              <a:t>Body Level Three</a:t>
            </a:r>
          </a:p>
          <a:p>
            <a:pPr lvl="3"/>
            <a:r>
              <a:t>Body Level Four</a:t>
            </a:r>
          </a:p>
          <a:p>
            <a:pPr lvl="4"/>
            <a:r>
              <a:t>Body Level Five</a:t>
            </a:r>
          </a:p>
        </p:txBody>
      </p:sp>
      <p:sp>
        <p:nvSpPr>
          <p:cNvPr id="109" name="Slide Number"/>
          <p:cNvSpPr txBox="1"/>
          <p:nvPr>
            <p:ph type="sldNum" sz="quarter" idx="2"/>
          </p:nvPr>
        </p:nvSpPr>
        <p:spPr>
          <a:prstGeom prst="rect">
            <a:avLst/>
          </a:prstGeom>
        </p:spPr>
        <p:txBody>
          <a:bodyPr/>
          <a:lstStyle>
            <a:lvl1pPr>
              <a:defRPr>
                <a:solidFill>
                  <a:srgbClr val="43434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grpSp>
        <p:nvGrpSpPr>
          <p:cNvPr id="7" name="Shape 29"/>
          <p:cNvGrpSpPr/>
          <p:nvPr/>
        </p:nvGrpSpPr>
        <p:grpSpPr>
          <a:xfrm>
            <a:off x="0" y="3903669"/>
            <a:ext cx="9144000" cy="1239925"/>
            <a:chOff x="0" y="0"/>
            <a:chExt cx="9144000" cy="1239923"/>
          </a:xfrm>
        </p:grpSpPr>
        <p:sp>
          <p:nvSpPr>
            <p:cNvPr id="2" name="Shape 30"/>
            <p:cNvSpPr/>
            <p:nvPr/>
          </p:nvSpPr>
          <p:spPr>
            <a:xfrm>
              <a:off x="8154895" y="0"/>
              <a:ext cx="989100" cy="987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3" name="Shape 31"/>
            <p:cNvSpPr/>
            <p:nvPr/>
          </p:nvSpPr>
          <p:spPr>
            <a:xfrm flipH="1">
              <a:off x="6181161" y="0"/>
              <a:ext cx="989100" cy="987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4" name="Shape 32"/>
            <p:cNvSpPr/>
            <p:nvPr/>
          </p:nvSpPr>
          <p:spPr>
            <a:xfrm>
              <a:off x="7170273" y="0"/>
              <a:ext cx="989100" cy="987900"/>
            </a:xfrm>
            <a:prstGeom prst="rect">
              <a:avLst/>
            </a:prstGeom>
            <a:solidFill>
              <a:schemeClr val="accent4"/>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5" name="Shape 33"/>
            <p:cNvSpPr/>
            <p:nvPr/>
          </p:nvSpPr>
          <p:spPr>
            <a:xfrm rot="10800000">
              <a:off x="8154757" y="13"/>
              <a:ext cx="989100" cy="987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3"/>
            </a:solidFill>
            <a:ln w="12700" cap="flat">
              <a:noFill/>
              <a:miter lim="400000"/>
            </a:ln>
            <a:effectLst/>
          </p:spPr>
          <p:txBody>
            <a:bodyPr wrap="square" lIns="45719" tIns="45719" rIns="45719" bIns="45719" numCol="1" anchor="ctr">
              <a:noAutofit/>
            </a:bodyPr>
            <a:lstStyle/>
            <a:p>
              <a:pPr>
                <a:defRPr>
                  <a:solidFill>
                    <a:srgbClr val="000000"/>
                  </a:solidFill>
                </a:defRPr>
              </a:pPr>
            </a:p>
          </p:txBody>
        </p:sp>
        <p:sp>
          <p:nvSpPr>
            <p:cNvPr id="6" name="Shape 34"/>
            <p:cNvSpPr/>
            <p:nvPr/>
          </p:nvSpPr>
          <p:spPr>
            <a:xfrm>
              <a:off x="0" y="987924"/>
              <a:ext cx="9144000" cy="252000"/>
            </a:xfrm>
            <a:prstGeom prst="rect">
              <a:avLst/>
            </a:prstGeom>
            <a:solidFill>
              <a:srgbClr val="2A3990"/>
            </a:solidFill>
            <a:ln w="12700" cap="flat">
              <a:noFill/>
              <a:miter lim="400000"/>
            </a:ln>
            <a:effectLst/>
          </p:spPr>
          <p:txBody>
            <a:bodyPr wrap="square" lIns="45719" tIns="45719" rIns="45719" bIns="45719" numCol="1" anchor="ctr">
              <a:noAutofit/>
            </a:bodyPr>
            <a:lstStyle/>
            <a:p>
              <a:pPr>
                <a:defRPr>
                  <a:solidFill>
                    <a:srgbClr val="000000"/>
                  </a:solidFill>
                </a:defRPr>
              </a:pPr>
            </a:p>
          </p:txBody>
        </p:sp>
      </p:grpSp>
      <p:sp>
        <p:nvSpPr>
          <p:cNvPr id="8" name="Title Text"/>
          <p:cNvSpPr txBox="1"/>
          <p:nvPr>
            <p:ph type="title"/>
          </p:nvPr>
        </p:nvSpPr>
        <p:spPr>
          <a:xfrm>
            <a:off x="311699" y="410000"/>
            <a:ext cx="8520601" cy="6078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9" name="Body Level One…"/>
          <p:cNvSpPr txBox="1"/>
          <p:nvPr>
            <p:ph type="body" idx="1"/>
          </p:nvPr>
        </p:nvSpPr>
        <p:spPr>
          <a:xfrm>
            <a:off x="311699" y="1229875"/>
            <a:ext cx="8520601" cy="33390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8672317" y="4680365"/>
            <a:ext cx="336813" cy="335251"/>
          </a:xfrm>
          <a:prstGeom prst="rect">
            <a:avLst/>
          </a:prstGeom>
          <a:ln w="12700">
            <a:miter lim="400000"/>
          </a:ln>
        </p:spPr>
        <p:txBody>
          <a:bodyPr wrap="none" lIns="91424" tIns="91424" rIns="91424" bIns="91424" anchor="ctr">
            <a:spAutoFit/>
          </a:bodyPr>
          <a:lstStyle>
            <a:lvl1pPr algn="r">
              <a:defRPr sz="1000">
                <a:solidFill>
                  <a:srgbClr val="FFFFFF"/>
                </a:solidFill>
                <a:latin typeface="Roboto"/>
                <a:ea typeface="Roboto"/>
                <a:cs typeface="Roboto"/>
                <a:sym typeface="Robo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2A3990"/>
          </a:solidFill>
          <a:uFillTx/>
          <a:latin typeface="Roboto"/>
          <a:ea typeface="Roboto"/>
          <a:cs typeface="Roboto"/>
          <a:sym typeface="Roboto"/>
        </a:defRPr>
      </a:lvl1pPr>
      <a:lvl2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2A3990"/>
          </a:solidFill>
          <a:uFillTx/>
          <a:latin typeface="Roboto"/>
          <a:ea typeface="Roboto"/>
          <a:cs typeface="Roboto"/>
          <a:sym typeface="Roboto"/>
        </a:defRPr>
      </a:lvl2pPr>
      <a:lvl3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2A3990"/>
          </a:solidFill>
          <a:uFillTx/>
          <a:latin typeface="Roboto"/>
          <a:ea typeface="Roboto"/>
          <a:cs typeface="Roboto"/>
          <a:sym typeface="Roboto"/>
        </a:defRPr>
      </a:lvl3pPr>
      <a:lvl4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2A3990"/>
          </a:solidFill>
          <a:uFillTx/>
          <a:latin typeface="Roboto"/>
          <a:ea typeface="Roboto"/>
          <a:cs typeface="Roboto"/>
          <a:sym typeface="Roboto"/>
        </a:defRPr>
      </a:lvl4pPr>
      <a:lvl5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2A3990"/>
          </a:solidFill>
          <a:uFillTx/>
          <a:latin typeface="Roboto"/>
          <a:ea typeface="Roboto"/>
          <a:cs typeface="Roboto"/>
          <a:sym typeface="Roboto"/>
        </a:defRPr>
      </a:lvl5pPr>
      <a:lvl6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2A3990"/>
          </a:solidFill>
          <a:uFillTx/>
          <a:latin typeface="Roboto"/>
          <a:ea typeface="Roboto"/>
          <a:cs typeface="Roboto"/>
          <a:sym typeface="Roboto"/>
        </a:defRPr>
      </a:lvl6pPr>
      <a:lvl7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2A3990"/>
          </a:solidFill>
          <a:uFillTx/>
          <a:latin typeface="Roboto"/>
          <a:ea typeface="Roboto"/>
          <a:cs typeface="Roboto"/>
          <a:sym typeface="Roboto"/>
        </a:defRPr>
      </a:lvl7pPr>
      <a:lvl8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2A3990"/>
          </a:solidFill>
          <a:uFillTx/>
          <a:latin typeface="Roboto"/>
          <a:ea typeface="Roboto"/>
          <a:cs typeface="Roboto"/>
          <a:sym typeface="Roboto"/>
        </a:defRPr>
      </a:lvl8pPr>
      <a:lvl9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2A3990"/>
          </a:solidFill>
          <a:uFillTx/>
          <a:latin typeface="Roboto"/>
          <a:ea typeface="Roboto"/>
          <a:cs typeface="Roboto"/>
          <a:sym typeface="Roboto"/>
        </a:defRPr>
      </a:lvl9pPr>
    </p:titleStyle>
    <p:bodyStyle>
      <a:lvl1pPr marL="0" marR="0" indent="0" algn="l" defTabSz="914400" rtl="0" latinLnBrk="0">
        <a:lnSpc>
          <a:spcPct val="115000"/>
        </a:lnSpc>
        <a:spcBef>
          <a:spcPts val="1600"/>
        </a:spcBef>
        <a:spcAft>
          <a:spcPts val="0"/>
        </a:spcAft>
        <a:buClrTx/>
        <a:buSzTx/>
        <a:buFontTx/>
        <a:buNone/>
        <a:tabLst/>
        <a:defRPr b="0" baseline="0" cap="none" i="0" spc="0" strike="noStrike" sz="1800" u="none">
          <a:solidFill>
            <a:srgbClr val="434343"/>
          </a:solidFill>
          <a:uFillTx/>
          <a:latin typeface="Roboto"/>
          <a:ea typeface="Roboto"/>
          <a:cs typeface="Roboto"/>
          <a:sym typeface="Roboto"/>
        </a:defRPr>
      </a:lvl1pPr>
      <a:lvl2pPr marL="0" marR="0" indent="0" algn="l" defTabSz="914400" rtl="0" latinLnBrk="0">
        <a:lnSpc>
          <a:spcPct val="115000"/>
        </a:lnSpc>
        <a:spcBef>
          <a:spcPts val="1600"/>
        </a:spcBef>
        <a:spcAft>
          <a:spcPts val="0"/>
        </a:spcAft>
        <a:buClrTx/>
        <a:buSzTx/>
        <a:buFontTx/>
        <a:buNone/>
        <a:tabLst/>
        <a:defRPr b="0" baseline="0" cap="none" i="0" spc="0" strike="noStrike" sz="1800" u="none">
          <a:solidFill>
            <a:srgbClr val="434343"/>
          </a:solidFill>
          <a:uFillTx/>
          <a:latin typeface="Roboto"/>
          <a:ea typeface="Roboto"/>
          <a:cs typeface="Roboto"/>
          <a:sym typeface="Roboto"/>
        </a:defRPr>
      </a:lvl2pPr>
      <a:lvl3pPr marL="0" marR="0" indent="0" algn="l" defTabSz="914400" rtl="0" latinLnBrk="0">
        <a:lnSpc>
          <a:spcPct val="115000"/>
        </a:lnSpc>
        <a:spcBef>
          <a:spcPts val="1600"/>
        </a:spcBef>
        <a:spcAft>
          <a:spcPts val="0"/>
        </a:spcAft>
        <a:buClrTx/>
        <a:buSzTx/>
        <a:buFontTx/>
        <a:buNone/>
        <a:tabLst/>
        <a:defRPr b="0" baseline="0" cap="none" i="0" spc="0" strike="noStrike" sz="1800" u="none">
          <a:solidFill>
            <a:srgbClr val="434343"/>
          </a:solidFill>
          <a:uFillTx/>
          <a:latin typeface="Roboto"/>
          <a:ea typeface="Roboto"/>
          <a:cs typeface="Roboto"/>
          <a:sym typeface="Roboto"/>
        </a:defRPr>
      </a:lvl3pPr>
      <a:lvl4pPr marL="0" marR="0" indent="0" algn="l" defTabSz="914400" rtl="0" latinLnBrk="0">
        <a:lnSpc>
          <a:spcPct val="115000"/>
        </a:lnSpc>
        <a:spcBef>
          <a:spcPts val="1600"/>
        </a:spcBef>
        <a:spcAft>
          <a:spcPts val="0"/>
        </a:spcAft>
        <a:buClrTx/>
        <a:buSzTx/>
        <a:buFontTx/>
        <a:buNone/>
        <a:tabLst/>
        <a:defRPr b="0" baseline="0" cap="none" i="0" spc="0" strike="noStrike" sz="1800" u="none">
          <a:solidFill>
            <a:srgbClr val="434343"/>
          </a:solidFill>
          <a:uFillTx/>
          <a:latin typeface="Roboto"/>
          <a:ea typeface="Roboto"/>
          <a:cs typeface="Roboto"/>
          <a:sym typeface="Roboto"/>
        </a:defRPr>
      </a:lvl4pPr>
      <a:lvl5pPr marL="0" marR="0" indent="0" algn="l" defTabSz="914400" rtl="0" latinLnBrk="0">
        <a:lnSpc>
          <a:spcPct val="115000"/>
        </a:lnSpc>
        <a:spcBef>
          <a:spcPts val="1600"/>
        </a:spcBef>
        <a:spcAft>
          <a:spcPts val="0"/>
        </a:spcAft>
        <a:buClrTx/>
        <a:buSzTx/>
        <a:buFontTx/>
        <a:buNone/>
        <a:tabLst/>
        <a:defRPr b="0" baseline="0" cap="none" i="0" spc="0" strike="noStrike" sz="1800" u="none">
          <a:solidFill>
            <a:srgbClr val="434343"/>
          </a:solidFill>
          <a:uFillTx/>
          <a:latin typeface="Roboto"/>
          <a:ea typeface="Roboto"/>
          <a:cs typeface="Roboto"/>
          <a:sym typeface="Roboto"/>
        </a:defRPr>
      </a:lvl5pPr>
      <a:lvl6pPr marL="0" marR="0" indent="0" algn="l" defTabSz="914400" rtl="0" latinLnBrk="0">
        <a:lnSpc>
          <a:spcPct val="115000"/>
        </a:lnSpc>
        <a:spcBef>
          <a:spcPts val="1600"/>
        </a:spcBef>
        <a:spcAft>
          <a:spcPts val="0"/>
        </a:spcAft>
        <a:buClrTx/>
        <a:buSzTx/>
        <a:buFontTx/>
        <a:buNone/>
        <a:tabLst/>
        <a:defRPr b="0" baseline="0" cap="none" i="0" spc="0" strike="noStrike" sz="1800" u="none">
          <a:solidFill>
            <a:srgbClr val="434343"/>
          </a:solidFill>
          <a:uFillTx/>
          <a:latin typeface="Roboto"/>
          <a:ea typeface="Roboto"/>
          <a:cs typeface="Roboto"/>
          <a:sym typeface="Roboto"/>
        </a:defRPr>
      </a:lvl6pPr>
      <a:lvl7pPr marL="0" marR="0" indent="0" algn="l" defTabSz="914400" rtl="0" latinLnBrk="0">
        <a:lnSpc>
          <a:spcPct val="115000"/>
        </a:lnSpc>
        <a:spcBef>
          <a:spcPts val="1600"/>
        </a:spcBef>
        <a:spcAft>
          <a:spcPts val="0"/>
        </a:spcAft>
        <a:buClrTx/>
        <a:buSzTx/>
        <a:buFontTx/>
        <a:buNone/>
        <a:tabLst/>
        <a:defRPr b="0" baseline="0" cap="none" i="0" spc="0" strike="noStrike" sz="1800" u="none">
          <a:solidFill>
            <a:srgbClr val="434343"/>
          </a:solidFill>
          <a:uFillTx/>
          <a:latin typeface="Roboto"/>
          <a:ea typeface="Roboto"/>
          <a:cs typeface="Roboto"/>
          <a:sym typeface="Roboto"/>
        </a:defRPr>
      </a:lvl7pPr>
      <a:lvl8pPr marL="0" marR="0" indent="0" algn="l" defTabSz="914400" rtl="0" latinLnBrk="0">
        <a:lnSpc>
          <a:spcPct val="115000"/>
        </a:lnSpc>
        <a:spcBef>
          <a:spcPts val="1600"/>
        </a:spcBef>
        <a:spcAft>
          <a:spcPts val="0"/>
        </a:spcAft>
        <a:buClrTx/>
        <a:buSzTx/>
        <a:buFontTx/>
        <a:buNone/>
        <a:tabLst/>
        <a:defRPr b="0" baseline="0" cap="none" i="0" spc="0" strike="noStrike" sz="1800" u="none">
          <a:solidFill>
            <a:srgbClr val="434343"/>
          </a:solidFill>
          <a:uFillTx/>
          <a:latin typeface="Roboto"/>
          <a:ea typeface="Roboto"/>
          <a:cs typeface="Roboto"/>
          <a:sym typeface="Roboto"/>
        </a:defRPr>
      </a:lvl8pPr>
      <a:lvl9pPr marL="0" marR="0" indent="0" algn="l" defTabSz="914400" rtl="0" latinLnBrk="0">
        <a:lnSpc>
          <a:spcPct val="115000"/>
        </a:lnSpc>
        <a:spcBef>
          <a:spcPts val="1600"/>
        </a:spcBef>
        <a:spcAft>
          <a:spcPts val="0"/>
        </a:spcAft>
        <a:buClrTx/>
        <a:buSzTx/>
        <a:buFontTx/>
        <a:buNone/>
        <a:tabLst/>
        <a:defRPr b="0" baseline="0" cap="none" i="0" spc="0" strike="noStrike" sz="1800" u="none">
          <a:solidFill>
            <a:srgbClr val="434343"/>
          </a:solidFill>
          <a:uFillTx/>
          <a:latin typeface="Roboto"/>
          <a:ea typeface="Roboto"/>
          <a:cs typeface="Roboto"/>
          <a:sym typeface="Robo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Robo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gyro.com/onlyhuman/" TargetMode="External"/><Relationship Id="rId3" Type="http://schemas.openxmlformats.org/officeDocument/2006/relationships/hyperlink" Target="http://www.pwc.com/us/en/technology-forecast/2014/issue1/features/data-lakes.jhtml?WT.mc_id=MRK091111SM5"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3.jpeg"/><Relationship Id="rId9" Type="http://schemas.openxmlformats.org/officeDocument/2006/relationships/image" Target="../media/image4.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19.png"/><Relationship Id="rId9" Type="http://schemas.openxmlformats.org/officeDocument/2006/relationships/image" Target="../media/image36.png"/><Relationship Id="rId10" Type="http://schemas.openxmlformats.org/officeDocument/2006/relationships/image" Target="../media/image37.png"/><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 Id="rId11" Type="http://schemas.openxmlformats.org/officeDocument/2006/relationships/image" Target="../media/image30.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20" Type="http://schemas.openxmlformats.org/officeDocument/2006/relationships/image" Target="../media/image55.png"/><Relationship Id="rId21" Type="http://schemas.openxmlformats.org/officeDocument/2006/relationships/image" Target="../media/image56.png"/><Relationship Id="rId22" Type="http://schemas.openxmlformats.org/officeDocument/2006/relationships/image" Target="../media/image57.png"/><Relationship Id="rId23" Type="http://schemas.openxmlformats.org/officeDocument/2006/relationships/image" Target="../media/image58.png"/><Relationship Id="rId24" Type="http://schemas.openxmlformats.org/officeDocument/2006/relationships/image" Target="../media/image35.png"/><Relationship Id="rId25" Type="http://schemas.openxmlformats.org/officeDocument/2006/relationships/image" Target="../media/image19.png"/><Relationship Id="rId26" Type="http://schemas.openxmlformats.org/officeDocument/2006/relationships/image" Target="../media/image59.png"/><Relationship Id="rId27" Type="http://schemas.openxmlformats.org/officeDocument/2006/relationships/image" Target="../media/image60.png"/><Relationship Id="rId28" Type="http://schemas.openxmlformats.org/officeDocument/2006/relationships/image" Target="../media/image61.png"/><Relationship Id="rId29" Type="http://schemas.openxmlformats.org/officeDocument/2006/relationships/image" Target="../media/image62.png"/><Relationship Id="rId30" Type="http://schemas.openxmlformats.org/officeDocument/2006/relationships/image" Target="../media/image63.png"/><Relationship Id="rId31" Type="http://schemas.openxmlformats.org/officeDocument/2006/relationships/image" Target="../media/image36.png"/><Relationship Id="rId32" Type="http://schemas.openxmlformats.org/officeDocument/2006/relationships/image" Target="../media/image64.png"/><Relationship Id="rId33" Type="http://schemas.openxmlformats.org/officeDocument/2006/relationships/image" Target="../media/image65.png"/><Relationship Id="rId34" Type="http://schemas.openxmlformats.org/officeDocument/2006/relationships/image" Target="../media/image66.png"/><Relationship Id="rId35" Type="http://schemas.openxmlformats.org/officeDocument/2006/relationships/image" Target="../media/image67.png"/><Relationship Id="rId36" Type="http://schemas.openxmlformats.org/officeDocument/2006/relationships/image" Target="../media/image68.png"/><Relationship Id="rId37" Type="http://schemas.openxmlformats.org/officeDocument/2006/relationships/image" Target="../media/image69.png"/><Relationship Id="rId38" Type="http://schemas.openxmlformats.org/officeDocument/2006/relationships/image" Target="../media/image70.png"/><Relationship Id="rId39" Type="http://schemas.openxmlformats.org/officeDocument/2006/relationships/image" Target="../media/image71.png"/><Relationship Id="rId40" Type="http://schemas.openxmlformats.org/officeDocument/2006/relationships/image" Target="../media/image37.png"/><Relationship Id="rId41" Type="http://schemas.openxmlformats.org/officeDocument/2006/relationships/image" Target="../media/image72.png"/><Relationship Id="rId42" Type="http://schemas.openxmlformats.org/officeDocument/2006/relationships/image" Target="../media/image73.png"/><Relationship Id="rId43" Type="http://schemas.openxmlformats.org/officeDocument/2006/relationships/image" Target="../media/image74.png"/><Relationship Id="rId44" Type="http://schemas.openxmlformats.org/officeDocument/2006/relationships/image" Target="../media/image75.png"/><Relationship Id="rId45" Type="http://schemas.openxmlformats.org/officeDocument/2006/relationships/image" Target="../media/image76.png"/><Relationship Id="rId46" Type="http://schemas.openxmlformats.org/officeDocument/2006/relationships/image" Target="../media/image77.png"/><Relationship Id="rId47" Type="http://schemas.openxmlformats.org/officeDocument/2006/relationships/image" Target="../media/image78.png"/><Relationship Id="rId48" Type="http://schemas.openxmlformats.org/officeDocument/2006/relationships/image" Target="../media/image38.png"/><Relationship Id="rId49" Type="http://schemas.openxmlformats.org/officeDocument/2006/relationships/image" Target="../media/image79.png"/><Relationship Id="rId50" Type="http://schemas.openxmlformats.org/officeDocument/2006/relationships/image" Target="../media/image80.png"/><Relationship Id="rId51" Type="http://schemas.openxmlformats.org/officeDocument/2006/relationships/image" Target="../media/image81.png"/><Relationship Id="rId52" Type="http://schemas.openxmlformats.org/officeDocument/2006/relationships/image" Target="../media/image82.png"/><Relationship Id="rId53" Type="http://schemas.openxmlformats.org/officeDocument/2006/relationships/image" Target="../media/image83.png"/><Relationship Id="rId54" Type="http://schemas.openxmlformats.org/officeDocument/2006/relationships/image" Target="../media/image84.png"/><Relationship Id="rId55" Type="http://schemas.openxmlformats.org/officeDocument/2006/relationships/image" Target="../media/image85.png"/><Relationship Id="rId56" Type="http://schemas.openxmlformats.org/officeDocument/2006/relationships/image" Target="../media/image86.png"/><Relationship Id="rId57" Type="http://schemas.openxmlformats.org/officeDocument/2006/relationships/image" Target="../media/image87.png"/><Relationship Id="rId58" Type="http://schemas.openxmlformats.org/officeDocument/2006/relationships/image" Target="../media/image39.png"/><Relationship Id="rId59" Type="http://schemas.openxmlformats.org/officeDocument/2006/relationships/image" Target="../media/image88.png"/><Relationship Id="rId60" Type="http://schemas.openxmlformats.org/officeDocument/2006/relationships/image" Target="../media/image89.png"/><Relationship Id="rId61" Type="http://schemas.openxmlformats.org/officeDocument/2006/relationships/image" Target="../media/image90.png"/><Relationship Id="rId62" Type="http://schemas.openxmlformats.org/officeDocument/2006/relationships/image" Target="../media/image91.png"/><Relationship Id="rId63" Type="http://schemas.openxmlformats.org/officeDocument/2006/relationships/image" Target="../media/image9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 Id="rId11" Type="http://schemas.openxmlformats.org/officeDocument/2006/relationships/image" Target="../media/image30.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20" Type="http://schemas.openxmlformats.org/officeDocument/2006/relationships/image" Target="../media/image55.png"/><Relationship Id="rId21" Type="http://schemas.openxmlformats.org/officeDocument/2006/relationships/image" Target="../media/image56.png"/><Relationship Id="rId22" Type="http://schemas.openxmlformats.org/officeDocument/2006/relationships/image" Target="../media/image57.png"/><Relationship Id="rId23" Type="http://schemas.openxmlformats.org/officeDocument/2006/relationships/image" Target="../media/image58.png"/><Relationship Id="rId24" Type="http://schemas.openxmlformats.org/officeDocument/2006/relationships/image" Target="../media/image35.png"/><Relationship Id="rId25" Type="http://schemas.openxmlformats.org/officeDocument/2006/relationships/image" Target="../media/image19.png"/><Relationship Id="rId26" Type="http://schemas.openxmlformats.org/officeDocument/2006/relationships/image" Target="../media/image59.png"/><Relationship Id="rId27" Type="http://schemas.openxmlformats.org/officeDocument/2006/relationships/image" Target="../media/image60.png"/><Relationship Id="rId28" Type="http://schemas.openxmlformats.org/officeDocument/2006/relationships/image" Target="../media/image61.png"/><Relationship Id="rId29" Type="http://schemas.openxmlformats.org/officeDocument/2006/relationships/image" Target="../media/image62.png"/><Relationship Id="rId30" Type="http://schemas.openxmlformats.org/officeDocument/2006/relationships/image" Target="../media/image63.png"/><Relationship Id="rId31" Type="http://schemas.openxmlformats.org/officeDocument/2006/relationships/image" Target="../media/image36.png"/><Relationship Id="rId32" Type="http://schemas.openxmlformats.org/officeDocument/2006/relationships/image" Target="../media/image64.png"/><Relationship Id="rId33" Type="http://schemas.openxmlformats.org/officeDocument/2006/relationships/image" Target="../media/image65.png"/><Relationship Id="rId34" Type="http://schemas.openxmlformats.org/officeDocument/2006/relationships/image" Target="../media/image66.png"/><Relationship Id="rId35" Type="http://schemas.openxmlformats.org/officeDocument/2006/relationships/image" Target="../media/image67.png"/><Relationship Id="rId36" Type="http://schemas.openxmlformats.org/officeDocument/2006/relationships/image" Target="../media/image68.png"/><Relationship Id="rId37" Type="http://schemas.openxmlformats.org/officeDocument/2006/relationships/image" Target="../media/image69.png"/><Relationship Id="rId38" Type="http://schemas.openxmlformats.org/officeDocument/2006/relationships/image" Target="../media/image70.png"/><Relationship Id="rId39" Type="http://schemas.openxmlformats.org/officeDocument/2006/relationships/image" Target="../media/image71.png"/><Relationship Id="rId40" Type="http://schemas.openxmlformats.org/officeDocument/2006/relationships/image" Target="../media/image37.png"/><Relationship Id="rId41" Type="http://schemas.openxmlformats.org/officeDocument/2006/relationships/image" Target="../media/image72.png"/><Relationship Id="rId42" Type="http://schemas.openxmlformats.org/officeDocument/2006/relationships/image" Target="../media/image73.png"/><Relationship Id="rId43" Type="http://schemas.openxmlformats.org/officeDocument/2006/relationships/image" Target="../media/image74.png"/><Relationship Id="rId44" Type="http://schemas.openxmlformats.org/officeDocument/2006/relationships/image" Target="../media/image75.png"/><Relationship Id="rId45" Type="http://schemas.openxmlformats.org/officeDocument/2006/relationships/image" Target="../media/image76.png"/><Relationship Id="rId46" Type="http://schemas.openxmlformats.org/officeDocument/2006/relationships/image" Target="../media/image77.png"/><Relationship Id="rId47" Type="http://schemas.openxmlformats.org/officeDocument/2006/relationships/image" Target="../media/image78.png"/><Relationship Id="rId48" Type="http://schemas.openxmlformats.org/officeDocument/2006/relationships/image" Target="../media/image38.png"/><Relationship Id="rId49" Type="http://schemas.openxmlformats.org/officeDocument/2006/relationships/image" Target="../media/image79.png"/><Relationship Id="rId50" Type="http://schemas.openxmlformats.org/officeDocument/2006/relationships/image" Target="../media/image80.png"/><Relationship Id="rId51" Type="http://schemas.openxmlformats.org/officeDocument/2006/relationships/image" Target="../media/image81.png"/><Relationship Id="rId52" Type="http://schemas.openxmlformats.org/officeDocument/2006/relationships/image" Target="../media/image82.png"/><Relationship Id="rId53" Type="http://schemas.openxmlformats.org/officeDocument/2006/relationships/image" Target="../media/image83.png"/><Relationship Id="rId54" Type="http://schemas.openxmlformats.org/officeDocument/2006/relationships/image" Target="../media/image84.png"/><Relationship Id="rId55" Type="http://schemas.openxmlformats.org/officeDocument/2006/relationships/image" Target="../media/image85.png"/><Relationship Id="rId56" Type="http://schemas.openxmlformats.org/officeDocument/2006/relationships/image" Target="../media/image86.png"/><Relationship Id="rId57" Type="http://schemas.openxmlformats.org/officeDocument/2006/relationships/image" Target="../media/image87.png"/><Relationship Id="rId58" Type="http://schemas.openxmlformats.org/officeDocument/2006/relationships/image" Target="../media/image39.png"/><Relationship Id="rId59" Type="http://schemas.openxmlformats.org/officeDocument/2006/relationships/image" Target="../media/image88.png"/><Relationship Id="rId60" Type="http://schemas.openxmlformats.org/officeDocument/2006/relationships/image" Target="../media/image89.png"/><Relationship Id="rId61" Type="http://schemas.openxmlformats.org/officeDocument/2006/relationships/image" Target="../media/image90.png"/><Relationship Id="rId62" Type="http://schemas.openxmlformats.org/officeDocument/2006/relationships/image" Target="../media/image91.png"/><Relationship Id="rId63" Type="http://schemas.openxmlformats.org/officeDocument/2006/relationships/image" Target="../media/image92.png"/><Relationship Id="rId64" Type="http://schemas.openxmlformats.org/officeDocument/2006/relationships/image" Target="../media/image31.png"/><Relationship Id="rId65" Type="http://schemas.openxmlformats.org/officeDocument/2006/relationships/image" Target="../media/image93.png"/><Relationship Id="rId66" Type="http://schemas.openxmlformats.org/officeDocument/2006/relationships/image" Target="../media/image9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30.png"/><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50.png"/><Relationship Id="rId15" Type="http://schemas.openxmlformats.org/officeDocument/2006/relationships/image" Target="../media/image51.png"/><Relationship Id="rId16" Type="http://schemas.openxmlformats.org/officeDocument/2006/relationships/image" Target="../media/image52.png"/><Relationship Id="rId17" Type="http://schemas.openxmlformats.org/officeDocument/2006/relationships/image" Target="../media/image53.png"/><Relationship Id="rId18" Type="http://schemas.openxmlformats.org/officeDocument/2006/relationships/image" Target="../media/image54.png"/><Relationship Id="rId19" Type="http://schemas.openxmlformats.org/officeDocument/2006/relationships/image" Target="../media/image55.png"/><Relationship Id="rId20" Type="http://schemas.openxmlformats.org/officeDocument/2006/relationships/image" Target="../media/image56.png"/><Relationship Id="rId21" Type="http://schemas.openxmlformats.org/officeDocument/2006/relationships/image" Target="../media/image57.png"/><Relationship Id="rId22" Type="http://schemas.openxmlformats.org/officeDocument/2006/relationships/image" Target="../media/image58.png"/><Relationship Id="rId23" Type="http://schemas.openxmlformats.org/officeDocument/2006/relationships/image" Target="../media/image35.png"/><Relationship Id="rId24" Type="http://schemas.openxmlformats.org/officeDocument/2006/relationships/image" Target="../media/image19.png"/><Relationship Id="rId25" Type="http://schemas.openxmlformats.org/officeDocument/2006/relationships/image" Target="../media/image59.png"/><Relationship Id="rId26" Type="http://schemas.openxmlformats.org/officeDocument/2006/relationships/image" Target="../media/image60.png"/><Relationship Id="rId27" Type="http://schemas.openxmlformats.org/officeDocument/2006/relationships/image" Target="../media/image61.png"/><Relationship Id="rId28" Type="http://schemas.openxmlformats.org/officeDocument/2006/relationships/image" Target="../media/image62.png"/><Relationship Id="rId29" Type="http://schemas.openxmlformats.org/officeDocument/2006/relationships/image" Target="../media/image63.png"/><Relationship Id="rId30" Type="http://schemas.openxmlformats.org/officeDocument/2006/relationships/image" Target="../media/image36.png"/><Relationship Id="rId31" Type="http://schemas.openxmlformats.org/officeDocument/2006/relationships/image" Target="../media/image64.png"/><Relationship Id="rId32" Type="http://schemas.openxmlformats.org/officeDocument/2006/relationships/image" Target="../media/image65.png"/><Relationship Id="rId33" Type="http://schemas.openxmlformats.org/officeDocument/2006/relationships/image" Target="../media/image66.png"/><Relationship Id="rId34" Type="http://schemas.openxmlformats.org/officeDocument/2006/relationships/image" Target="../media/image67.png"/><Relationship Id="rId35" Type="http://schemas.openxmlformats.org/officeDocument/2006/relationships/image" Target="../media/image68.png"/><Relationship Id="rId36" Type="http://schemas.openxmlformats.org/officeDocument/2006/relationships/image" Target="../media/image69.png"/><Relationship Id="rId37" Type="http://schemas.openxmlformats.org/officeDocument/2006/relationships/image" Target="../media/image70.png"/><Relationship Id="rId38" Type="http://schemas.openxmlformats.org/officeDocument/2006/relationships/image" Target="../media/image71.png"/><Relationship Id="rId39" Type="http://schemas.openxmlformats.org/officeDocument/2006/relationships/image" Target="../media/image37.png"/><Relationship Id="rId40" Type="http://schemas.openxmlformats.org/officeDocument/2006/relationships/image" Target="../media/image72.png"/><Relationship Id="rId41" Type="http://schemas.openxmlformats.org/officeDocument/2006/relationships/image" Target="../media/image73.png"/><Relationship Id="rId42" Type="http://schemas.openxmlformats.org/officeDocument/2006/relationships/image" Target="../media/image74.png"/><Relationship Id="rId43" Type="http://schemas.openxmlformats.org/officeDocument/2006/relationships/image" Target="../media/image75.png"/><Relationship Id="rId44" Type="http://schemas.openxmlformats.org/officeDocument/2006/relationships/image" Target="../media/image76.png"/><Relationship Id="rId45" Type="http://schemas.openxmlformats.org/officeDocument/2006/relationships/image" Target="../media/image77.png"/><Relationship Id="rId46" Type="http://schemas.openxmlformats.org/officeDocument/2006/relationships/image" Target="../media/image78.png"/><Relationship Id="rId47" Type="http://schemas.openxmlformats.org/officeDocument/2006/relationships/image" Target="../media/image38.png"/><Relationship Id="rId48" Type="http://schemas.openxmlformats.org/officeDocument/2006/relationships/image" Target="../media/image79.png"/><Relationship Id="rId49" Type="http://schemas.openxmlformats.org/officeDocument/2006/relationships/image" Target="../media/image80.png"/><Relationship Id="rId50" Type="http://schemas.openxmlformats.org/officeDocument/2006/relationships/image" Target="../media/image81.png"/><Relationship Id="rId51" Type="http://schemas.openxmlformats.org/officeDocument/2006/relationships/image" Target="../media/image82.png"/><Relationship Id="rId52" Type="http://schemas.openxmlformats.org/officeDocument/2006/relationships/image" Target="../media/image83.png"/><Relationship Id="rId53" Type="http://schemas.openxmlformats.org/officeDocument/2006/relationships/image" Target="../media/image84.png"/><Relationship Id="rId54" Type="http://schemas.openxmlformats.org/officeDocument/2006/relationships/image" Target="../media/image85.png"/><Relationship Id="rId55" Type="http://schemas.openxmlformats.org/officeDocument/2006/relationships/image" Target="../media/image86.png"/><Relationship Id="rId56" Type="http://schemas.openxmlformats.org/officeDocument/2006/relationships/image" Target="../media/image87.png"/><Relationship Id="rId57" Type="http://schemas.openxmlformats.org/officeDocument/2006/relationships/image" Target="../media/image39.png"/><Relationship Id="rId58" Type="http://schemas.openxmlformats.org/officeDocument/2006/relationships/image" Target="../media/image88.png"/><Relationship Id="rId59" Type="http://schemas.openxmlformats.org/officeDocument/2006/relationships/image" Target="../media/image89.png"/><Relationship Id="rId60" Type="http://schemas.openxmlformats.org/officeDocument/2006/relationships/image" Target="../media/image90.png"/><Relationship Id="rId61" Type="http://schemas.openxmlformats.org/officeDocument/2006/relationships/image" Target="../media/image91.png"/><Relationship Id="rId62" Type="http://schemas.openxmlformats.org/officeDocument/2006/relationships/image" Target="../media/image92.png"/><Relationship Id="rId63" Type="http://schemas.openxmlformats.org/officeDocument/2006/relationships/image" Target="../media/image31.png"/><Relationship Id="rId64" Type="http://schemas.openxmlformats.org/officeDocument/2006/relationships/image" Target="../media/image93.png"/><Relationship Id="rId65" Type="http://schemas.openxmlformats.org/officeDocument/2006/relationships/image" Target="../media/image94.png"/><Relationship Id="rId66" Type="http://schemas.openxmlformats.org/officeDocument/2006/relationships/image" Target="../media/image95.png"/><Relationship Id="rId67" Type="http://schemas.openxmlformats.org/officeDocument/2006/relationships/image" Target="../media/image9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7.png"/><Relationship Id="rId4" Type="http://schemas.openxmlformats.org/officeDocument/2006/relationships/image" Target="../media/image24.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31.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5.jpeg"/><Relationship Id="rId8" Type="http://schemas.openxmlformats.org/officeDocument/2006/relationships/image" Target="../media/image19.png"/><Relationship Id="rId9" Type="http://schemas.openxmlformats.org/officeDocument/2006/relationships/image" Target="../media/image106.png"/><Relationship Id="rId10" Type="http://schemas.openxmlformats.org/officeDocument/2006/relationships/image" Target="../media/image6.jpeg"/><Relationship Id="rId11" Type="http://schemas.openxmlformats.org/officeDocument/2006/relationships/image" Target="../media/image107.png"/><Relationship Id="rId12" Type="http://schemas.openxmlformats.org/officeDocument/2006/relationships/image" Target="../media/image108.png"/><Relationship Id="rId13" Type="http://schemas.openxmlformats.org/officeDocument/2006/relationships/image" Target="../media/image10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image" Target="../media/image11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6.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39.png"/><Relationship Id="rId9" Type="http://schemas.openxmlformats.org/officeDocument/2006/relationships/image" Target="../media/image134.png"/><Relationship Id="rId10" Type="http://schemas.openxmlformats.org/officeDocument/2006/relationships/image" Target="../media/image135.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0.png"/><Relationship Id="rId3" Type="http://schemas.openxmlformats.org/officeDocument/2006/relationships/image" Target="../media/image19.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 Id="rId9" Type="http://schemas.openxmlformats.org/officeDocument/2006/relationships/image" Target="../media/image146.png"/><Relationship Id="rId10" Type="http://schemas.openxmlformats.org/officeDocument/2006/relationships/image" Target="../media/image147.png"/><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e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 Id="rId8" Type="http://schemas.openxmlformats.org/officeDocument/2006/relationships/image" Target="../media/image155.png"/><Relationship Id="rId9" Type="http://schemas.openxmlformats.org/officeDocument/2006/relationships/image" Target="../media/image156.png"/><Relationship Id="rId10" Type="http://schemas.openxmlformats.org/officeDocument/2006/relationships/image" Target="../media/image157.png"/><Relationship Id="rId11" Type="http://schemas.openxmlformats.org/officeDocument/2006/relationships/image" Target="../media/image158.png"/><Relationship Id="rId12" Type="http://schemas.openxmlformats.org/officeDocument/2006/relationships/image" Target="../media/image159.png"/><Relationship Id="rId13" Type="http://schemas.openxmlformats.org/officeDocument/2006/relationships/image" Target="../media/image160.png"/><Relationship Id="rId14" Type="http://schemas.openxmlformats.org/officeDocument/2006/relationships/image" Target="../media/image161.png"/><Relationship Id="rId15" Type="http://schemas.openxmlformats.org/officeDocument/2006/relationships/image" Target="../media/image162.png"/><Relationship Id="rId16" Type="http://schemas.openxmlformats.org/officeDocument/2006/relationships/image" Target="../media/image163.png"/><Relationship Id="rId17" Type="http://schemas.openxmlformats.org/officeDocument/2006/relationships/image" Target="../media/image164.png"/><Relationship Id="rId18" Type="http://schemas.openxmlformats.org/officeDocument/2006/relationships/image" Target="../media/image165.png"/><Relationship Id="rId19" Type="http://schemas.openxmlformats.org/officeDocument/2006/relationships/image" Target="../media/image166.png"/><Relationship Id="rId20" Type="http://schemas.openxmlformats.org/officeDocument/2006/relationships/image" Target="../media/image167.png"/><Relationship Id="rId21" Type="http://schemas.openxmlformats.org/officeDocument/2006/relationships/image" Target="../media/image168.png"/><Relationship Id="rId22" Type="http://schemas.openxmlformats.org/officeDocument/2006/relationships/image" Target="../media/image16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3.png"/><Relationship Id="rId6" Type="http://schemas.openxmlformats.org/officeDocument/2006/relationships/image" Target="../media/image174.png"/><Relationship Id="rId7" Type="http://schemas.openxmlformats.org/officeDocument/2006/relationships/image" Target="../media/image175.png"/><Relationship Id="rId8" Type="http://schemas.openxmlformats.org/officeDocument/2006/relationships/image" Target="../media/image176.png"/><Relationship Id="rId9" Type="http://schemas.openxmlformats.org/officeDocument/2006/relationships/image" Target="../media/image177.png"/><Relationship Id="rId10" Type="http://schemas.openxmlformats.org/officeDocument/2006/relationships/image" Target="../media/image178.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9.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1.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2.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3.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4.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5.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8.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9.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0.png"/><Relationship Id="rId3" Type="http://schemas.openxmlformats.org/officeDocument/2006/relationships/image" Target="../media/image191.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2.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8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9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9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85"/>
          <p:cNvSpPr txBox="1"/>
          <p:nvPr>
            <p:ph type="ctrTitle"/>
          </p:nvPr>
        </p:nvSpPr>
        <p:spPr>
          <a:xfrm>
            <a:off x="598100" y="1775222"/>
            <a:ext cx="8222099" cy="838800"/>
          </a:xfrm>
          <a:prstGeom prst="rect">
            <a:avLst/>
          </a:prstGeom>
        </p:spPr>
        <p:txBody>
          <a:bodyPr/>
          <a:lstStyle/>
          <a:p>
            <a:pPr/>
            <a:r>
              <a:t>Big Data class</a:t>
            </a:r>
          </a:p>
        </p:txBody>
      </p:sp>
      <p:sp>
        <p:nvSpPr>
          <p:cNvPr id="159" name="Shape 86"/>
          <p:cNvSpPr txBox="1"/>
          <p:nvPr>
            <p:ph type="subTitle" sz="quarter" idx="1"/>
          </p:nvPr>
        </p:nvSpPr>
        <p:spPr>
          <a:xfrm>
            <a:off x="598088" y="2715911"/>
            <a:ext cx="8222099" cy="432900"/>
          </a:xfrm>
          <a:prstGeom prst="rect">
            <a:avLst/>
          </a:prstGeom>
        </p:spPr>
        <p:txBody>
          <a:bodyPr/>
          <a:lstStyle>
            <a:lvl1pPr defTabSz="704087">
              <a:defRPr sz="1617"/>
            </a:lvl1pPr>
          </a:lstStyle>
          <a:p>
            <a:pPr/>
            <a:r>
              <a:t>Hanoi – Autumn 2021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itle 1"/>
          <p:cNvSpPr txBox="1"/>
          <p:nvPr>
            <p:ph type="title"/>
          </p:nvPr>
        </p:nvSpPr>
        <p:spPr>
          <a:xfrm>
            <a:off x="311699" y="410000"/>
            <a:ext cx="8520601" cy="607801"/>
          </a:xfrm>
          <a:prstGeom prst="rect">
            <a:avLst/>
          </a:prstGeom>
        </p:spPr>
        <p:txBody>
          <a:bodyPr/>
          <a:lstStyle>
            <a:lvl1pPr defTabSz="850391">
              <a:defRPr sz="2790"/>
            </a:lvl1pPr>
          </a:lstStyle>
          <a:p>
            <a:pPr/>
            <a:r>
              <a:t>Velocity</a:t>
            </a:r>
          </a:p>
        </p:txBody>
      </p:sp>
      <p:sp>
        <p:nvSpPr>
          <p:cNvPr id="188" name="Text Placeholder 2"/>
          <p:cNvSpPr txBox="1"/>
          <p:nvPr>
            <p:ph type="body" idx="1"/>
          </p:nvPr>
        </p:nvSpPr>
        <p:spPr>
          <a:xfrm>
            <a:off x="311699" y="1229875"/>
            <a:ext cx="8520601" cy="3339001"/>
          </a:xfrm>
          <a:prstGeom prst="rect">
            <a:avLst/>
          </a:prstGeom>
        </p:spPr>
        <p:txBody>
          <a:bodyPr/>
          <a:lstStyle/>
          <a:p>
            <a:pPr/>
          </a:p>
        </p:txBody>
      </p:sp>
      <p:pic>
        <p:nvPicPr>
          <p:cNvPr id="189" name="Picture 4" descr="Picture 4"/>
          <p:cNvPicPr>
            <a:picLocks noChangeAspect="1"/>
          </p:cNvPicPr>
          <p:nvPr/>
        </p:nvPicPr>
        <p:blipFill>
          <a:blip r:embed="rId2">
            <a:extLst/>
          </a:blip>
          <a:stretch>
            <a:fillRect/>
          </a:stretch>
        </p:blipFill>
        <p:spPr>
          <a:xfrm>
            <a:off x="311701" y="1229875"/>
            <a:ext cx="5098501" cy="339927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itle 1"/>
          <p:cNvSpPr txBox="1"/>
          <p:nvPr>
            <p:ph type="title"/>
          </p:nvPr>
        </p:nvSpPr>
        <p:spPr>
          <a:xfrm>
            <a:off x="311699" y="410000"/>
            <a:ext cx="8520601" cy="607801"/>
          </a:xfrm>
          <a:prstGeom prst="rect">
            <a:avLst/>
          </a:prstGeom>
        </p:spPr>
        <p:txBody>
          <a:bodyPr/>
          <a:lstStyle>
            <a:lvl1pPr defTabSz="850391">
              <a:defRPr sz="2790"/>
            </a:lvl1pPr>
          </a:lstStyle>
          <a:p>
            <a:pPr/>
            <a:r>
              <a:t>Variety</a:t>
            </a:r>
          </a:p>
        </p:txBody>
      </p:sp>
      <p:sp>
        <p:nvSpPr>
          <p:cNvPr id="192" name="Text Placeholder 2"/>
          <p:cNvSpPr txBox="1"/>
          <p:nvPr>
            <p:ph type="body" idx="1"/>
          </p:nvPr>
        </p:nvSpPr>
        <p:spPr>
          <a:xfrm>
            <a:off x="311699" y="1229875"/>
            <a:ext cx="8520601" cy="3339001"/>
          </a:xfrm>
          <a:prstGeom prst="rect">
            <a:avLst/>
          </a:prstGeom>
        </p:spPr>
        <p:txBody>
          <a:bodyPr/>
          <a:lstStyle/>
          <a:p>
            <a:pPr/>
          </a:p>
        </p:txBody>
      </p:sp>
      <p:pic>
        <p:nvPicPr>
          <p:cNvPr id="193" name="Picture 4" descr="Picture 4"/>
          <p:cNvPicPr>
            <a:picLocks noChangeAspect="1"/>
          </p:cNvPicPr>
          <p:nvPr/>
        </p:nvPicPr>
        <p:blipFill>
          <a:blip r:embed="rId2">
            <a:extLst/>
          </a:blip>
          <a:stretch>
            <a:fillRect/>
          </a:stretch>
        </p:blipFill>
        <p:spPr>
          <a:xfrm>
            <a:off x="381000" y="1229875"/>
            <a:ext cx="5105400" cy="339927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itle 1"/>
          <p:cNvSpPr txBox="1"/>
          <p:nvPr>
            <p:ph type="title"/>
          </p:nvPr>
        </p:nvSpPr>
        <p:spPr>
          <a:xfrm>
            <a:off x="311699" y="410000"/>
            <a:ext cx="8520601" cy="607801"/>
          </a:xfrm>
          <a:prstGeom prst="rect">
            <a:avLst/>
          </a:prstGeom>
        </p:spPr>
        <p:txBody>
          <a:bodyPr/>
          <a:lstStyle>
            <a:lvl1pPr defTabSz="850391">
              <a:defRPr sz="2790"/>
            </a:lvl1pPr>
          </a:lstStyle>
          <a:p>
            <a:pPr/>
            <a:r>
              <a:t>Veracity</a:t>
            </a:r>
          </a:p>
        </p:txBody>
      </p:sp>
      <p:sp>
        <p:nvSpPr>
          <p:cNvPr id="196" name="Text Placeholder 2"/>
          <p:cNvSpPr txBox="1"/>
          <p:nvPr>
            <p:ph type="body" idx="1"/>
          </p:nvPr>
        </p:nvSpPr>
        <p:spPr>
          <a:xfrm>
            <a:off x="311699" y="1229875"/>
            <a:ext cx="8520601" cy="3339001"/>
          </a:xfrm>
          <a:prstGeom prst="rect">
            <a:avLst/>
          </a:prstGeom>
        </p:spPr>
        <p:txBody>
          <a:bodyPr/>
          <a:lstStyle/>
          <a:p>
            <a:pPr/>
          </a:p>
        </p:txBody>
      </p:sp>
      <p:pic>
        <p:nvPicPr>
          <p:cNvPr id="197" name="Picture 4" descr="Picture 4"/>
          <p:cNvPicPr>
            <a:picLocks noChangeAspect="1"/>
          </p:cNvPicPr>
          <p:nvPr/>
        </p:nvPicPr>
        <p:blipFill>
          <a:blip r:embed="rId3">
            <a:extLst/>
          </a:blip>
          <a:stretch>
            <a:fillRect/>
          </a:stretch>
        </p:blipFill>
        <p:spPr>
          <a:xfrm>
            <a:off x="279542" y="1229875"/>
            <a:ext cx="5206860" cy="339927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154"/>
          <p:cNvSpPr txBox="1"/>
          <p:nvPr>
            <p:ph type="title"/>
          </p:nvPr>
        </p:nvSpPr>
        <p:spPr>
          <a:xfrm>
            <a:off x="311699" y="410000"/>
            <a:ext cx="8520601" cy="607801"/>
          </a:xfrm>
          <a:prstGeom prst="rect">
            <a:avLst/>
          </a:prstGeom>
        </p:spPr>
        <p:txBody>
          <a:bodyPr/>
          <a:lstStyle>
            <a:lvl1pPr defTabSz="850391">
              <a:defRPr sz="2790"/>
            </a:lvl1pPr>
          </a:lstStyle>
          <a:p>
            <a:pPr/>
            <a:r>
              <a:t>Big Data motivation</a:t>
            </a:r>
          </a:p>
        </p:txBody>
      </p:sp>
      <p:sp>
        <p:nvSpPr>
          <p:cNvPr id="202" name="Shape 155"/>
          <p:cNvSpPr txBox="1"/>
          <p:nvPr>
            <p:ph type="body" idx="1"/>
          </p:nvPr>
        </p:nvSpPr>
        <p:spPr>
          <a:xfrm>
            <a:off x="311699" y="1229875"/>
            <a:ext cx="8520601" cy="3339001"/>
          </a:xfrm>
          <a:prstGeom prst="rect">
            <a:avLst/>
          </a:prstGeom>
        </p:spPr>
        <p:txBody>
          <a:bodyPr/>
          <a:lstStyle/>
          <a:p>
            <a:pPr marL="443484" indent="-221742" defTabSz="886968">
              <a:spcBef>
                <a:spcPts val="1500"/>
              </a:spcBef>
              <a:buClr>
                <a:srgbClr val="434343"/>
              </a:buClr>
              <a:buSzPct val="100000"/>
              <a:buAutoNum type="arabicPeriod" startAt="1"/>
              <a:defRPr sz="1746"/>
            </a:pPr>
            <a:r>
              <a:t>Why Big Data is relevant?</a:t>
            </a:r>
          </a:p>
          <a:p>
            <a:pPr lvl="1" marL="886968" indent="-221742" defTabSz="886968">
              <a:spcBef>
                <a:spcPts val="1500"/>
              </a:spcBef>
              <a:buClr>
                <a:srgbClr val="434343"/>
              </a:buClr>
              <a:buSzPct val="100000"/>
              <a:buAutoNum type="alphaLcPeriod" startAt="1"/>
              <a:defRPr sz="1358"/>
            </a:pPr>
            <a:r>
              <a:t>Ability to store and process data at scale: </a:t>
            </a:r>
          </a:p>
          <a:p>
            <a:pPr lvl="2" marL="1330452" indent="-221742" defTabSz="886968">
              <a:spcBef>
                <a:spcPts val="1500"/>
              </a:spcBef>
              <a:buClr>
                <a:srgbClr val="434343"/>
              </a:buClr>
              <a:buSzPct val="100000"/>
              <a:buAutoNum type="romanLcPeriod" startAt="1"/>
              <a:defRPr sz="1358"/>
            </a:pPr>
            <a:r>
              <a:t>1999: Concerns that the size of data that double every 3 years</a:t>
            </a:r>
          </a:p>
          <a:p>
            <a:pPr lvl="2" marL="1330452" indent="-221742" defTabSz="886968">
              <a:spcBef>
                <a:spcPts val="1500"/>
              </a:spcBef>
              <a:buClr>
                <a:srgbClr val="434343"/>
              </a:buClr>
              <a:buSzPct val="100000"/>
              <a:buAutoNum type="romanLcPeriod" startAt="1"/>
              <a:defRPr sz="1358"/>
            </a:pPr>
            <a:r>
              <a:t>2001: Gartner’s 3Vs definition</a:t>
            </a:r>
          </a:p>
          <a:p>
            <a:pPr lvl="2" marL="1330452" indent="-221742" defTabSz="886968">
              <a:spcBef>
                <a:spcPts val="1500"/>
              </a:spcBef>
              <a:buClr>
                <a:srgbClr val="434343"/>
              </a:buClr>
              <a:buSzPct val="100000"/>
              <a:buAutoNum type="romanLcPeriod" startAt="1"/>
              <a:defRPr sz="1358"/>
            </a:pPr>
            <a:r>
              <a:t>2004: Google release 2 papers describe its: Google File System, Google Mapreduce</a:t>
            </a:r>
          </a:p>
          <a:p>
            <a:pPr lvl="2" marL="1330452" indent="-221742" defTabSz="886968">
              <a:spcBef>
                <a:spcPts val="1500"/>
              </a:spcBef>
              <a:buClr>
                <a:srgbClr val="434343"/>
              </a:buClr>
              <a:buSzPct val="100000"/>
              <a:buAutoNum type="romanLcPeriod" startAt="1"/>
              <a:defRPr sz="1358"/>
            </a:pPr>
            <a:r>
              <a:t>2006: Hadoop platform was created</a:t>
            </a:r>
          </a:p>
          <a:p>
            <a:pPr lvl="1" marL="886968" indent="-221742" defTabSz="886968">
              <a:spcBef>
                <a:spcPts val="1500"/>
              </a:spcBef>
              <a:buClr>
                <a:srgbClr val="434343"/>
              </a:buClr>
              <a:buSzPct val="100000"/>
              <a:buAutoNum type="alphaLcPeriod" startAt="1"/>
              <a:defRPr sz="1358"/>
            </a:pPr>
            <a:r>
              <a:t>Algorithm and analytics getting more matured: text process, image processing, video process, etc.</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166"/>
          <p:cNvSpPr txBox="1"/>
          <p:nvPr>
            <p:ph type="title"/>
          </p:nvPr>
        </p:nvSpPr>
        <p:spPr>
          <a:xfrm>
            <a:off x="490249" y="526350"/>
            <a:ext cx="5618702" cy="4090800"/>
          </a:xfrm>
          <a:prstGeom prst="rect">
            <a:avLst/>
          </a:prstGeom>
        </p:spPr>
        <p:txBody>
          <a:bodyPr/>
          <a:lstStyle/>
          <a:p>
            <a:pPr/>
            <a:r>
              <a:t>Motivation</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171"/>
          <p:cNvSpPr txBox="1"/>
          <p:nvPr>
            <p:ph type="title"/>
          </p:nvPr>
        </p:nvSpPr>
        <p:spPr>
          <a:xfrm>
            <a:off x="311699" y="410000"/>
            <a:ext cx="8520601" cy="607801"/>
          </a:xfrm>
          <a:prstGeom prst="rect">
            <a:avLst/>
          </a:prstGeom>
        </p:spPr>
        <p:txBody>
          <a:bodyPr/>
          <a:lstStyle>
            <a:lvl1pPr defTabSz="850391">
              <a:defRPr sz="2790"/>
            </a:lvl1pPr>
          </a:lstStyle>
          <a:p>
            <a:pPr/>
            <a:r>
              <a:t>Big Data motivation</a:t>
            </a:r>
          </a:p>
        </p:txBody>
      </p:sp>
      <p:sp>
        <p:nvSpPr>
          <p:cNvPr id="207" name="Shape 172"/>
          <p:cNvSpPr txBox="1"/>
          <p:nvPr>
            <p:ph type="body" idx="1"/>
          </p:nvPr>
        </p:nvSpPr>
        <p:spPr>
          <a:xfrm>
            <a:off x="311699" y="1229875"/>
            <a:ext cx="8520601" cy="3339001"/>
          </a:xfrm>
          <a:prstGeom prst="rect">
            <a:avLst/>
          </a:prstGeom>
        </p:spPr>
        <p:txBody>
          <a:bodyPr/>
          <a:lstStyle/>
          <a:p>
            <a:pPr marL="457200" indent="-228600">
              <a:buClr>
                <a:srgbClr val="434343"/>
              </a:buClr>
              <a:buSzPct val="100000"/>
              <a:buAutoNum type="arabicPeriod" startAt="1"/>
            </a:pPr>
            <a:r>
              <a:t>Big Data is not the future anymore</a:t>
            </a:r>
          </a:p>
          <a:p>
            <a:pPr marL="457200" indent="-228600">
              <a:buClr>
                <a:srgbClr val="434343"/>
              </a:buClr>
              <a:buSzPct val="100000"/>
              <a:buAutoNum type="arabicPeriod" startAt="1"/>
            </a:pPr>
            <a:r>
              <a:t>State of applying Big Data around the world</a:t>
            </a:r>
          </a:p>
          <a:p>
            <a:pPr lvl="1" marL="914400" indent="-228600">
              <a:buClr>
                <a:srgbClr val="434343"/>
              </a:buClr>
              <a:buSzPct val="100000"/>
              <a:buAutoNum type="alphaLcPeriod" startAt="1"/>
              <a:defRPr sz="1400"/>
            </a:pPr>
            <a:r>
              <a:t>Gartner toolset of 100 Big Data use cases</a:t>
            </a:r>
          </a:p>
          <a:p>
            <a:pPr lvl="1" marL="914400" indent="-228600">
              <a:buClr>
                <a:srgbClr val="434343"/>
              </a:buClr>
              <a:buSzPct val="100000"/>
              <a:buAutoNum type="alphaLcPeriod" startAt="1"/>
              <a:defRPr sz="1400"/>
            </a:pPr>
            <a:r>
              <a:t>Big Data use cases for Telco</a:t>
            </a:r>
          </a:p>
          <a:p>
            <a:pPr lvl="1" marL="914400" indent="-228600">
              <a:buClr>
                <a:srgbClr val="434343"/>
              </a:buClr>
              <a:buSzPct val="100000"/>
              <a:buAutoNum type="alphaLcPeriod" startAt="1"/>
              <a:defRPr sz="1400"/>
            </a:pPr>
            <a:r>
              <a:t>Big Data use cases for News and Online Advertising</a:t>
            </a:r>
          </a:p>
          <a:p>
            <a:pPr lvl="1" marL="914400" indent="-228600">
              <a:buClr>
                <a:srgbClr val="434343"/>
              </a:buClr>
              <a:buSzPct val="100000"/>
              <a:buAutoNum type="alphaLcPeriod" startAt="1"/>
              <a:defRPr sz="1400"/>
            </a:pPr>
            <a:r>
              <a:t>Big Data use cases for Retail and e-commerce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177"/>
          <p:cNvSpPr txBox="1"/>
          <p:nvPr>
            <p:ph type="body" sz="quarter" idx="1"/>
          </p:nvPr>
        </p:nvSpPr>
        <p:spPr>
          <a:xfrm>
            <a:off x="311700" y="1465804"/>
            <a:ext cx="2807999" cy="3103199"/>
          </a:xfrm>
          <a:prstGeom prst="rect">
            <a:avLst/>
          </a:prstGeom>
        </p:spPr>
        <p:txBody>
          <a:bodyPr/>
          <a:lstStyle/>
          <a:p>
            <a:pPr/>
          </a:p>
        </p:txBody>
      </p:sp>
      <p:pic>
        <p:nvPicPr>
          <p:cNvPr id="210" name="Shape 178" descr="Shape 178"/>
          <p:cNvPicPr>
            <a:picLocks noChangeAspect="1"/>
          </p:cNvPicPr>
          <p:nvPr/>
        </p:nvPicPr>
        <p:blipFill>
          <a:blip r:embed="rId2">
            <a:extLst/>
          </a:blip>
          <a:srcRect l="0" t="12556" r="0" b="0"/>
          <a:stretch>
            <a:fillRect/>
          </a:stretch>
        </p:blipFill>
        <p:spPr>
          <a:xfrm>
            <a:off x="2561050" y="456473"/>
            <a:ext cx="6582951" cy="4230575"/>
          </a:xfrm>
          <a:prstGeom prst="rect">
            <a:avLst/>
          </a:prstGeom>
          <a:ln w="12700">
            <a:miter lim="400000"/>
          </a:ln>
        </p:spPr>
      </p:pic>
      <p:sp>
        <p:nvSpPr>
          <p:cNvPr id="211" name="Shape 179"/>
          <p:cNvSpPr txBox="1"/>
          <p:nvPr>
            <p:ph type="title"/>
          </p:nvPr>
        </p:nvSpPr>
        <p:spPr>
          <a:xfrm>
            <a:off x="311700" y="555600"/>
            <a:ext cx="2807999" cy="755700"/>
          </a:xfrm>
          <a:prstGeom prst="rect">
            <a:avLst/>
          </a:prstGeom>
        </p:spPr>
        <p:txBody>
          <a:bodyPr/>
          <a:lstStyle>
            <a:lvl1pPr defTabSz="713231">
              <a:defRPr sz="1871"/>
            </a:lvl1pPr>
          </a:lstStyle>
          <a:p>
            <a:pPr/>
            <a:r>
              <a:t>Gartner Hype Cycle 2014</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Double-click to edit"/>
          <p:cNvSpPr txBox="1"/>
          <p:nvPr>
            <p:ph type="title"/>
          </p:nvPr>
        </p:nvSpPr>
        <p:spPr>
          <a:prstGeom prst="rect">
            <a:avLst/>
          </a:prstGeom>
        </p:spPr>
        <p:txBody>
          <a:bodyPr/>
          <a:lstStyle/>
          <a:p>
            <a:pPr/>
          </a:p>
        </p:txBody>
      </p:sp>
      <p:sp>
        <p:nvSpPr>
          <p:cNvPr id="214" name="Double-click to edit"/>
          <p:cNvSpPr txBox="1"/>
          <p:nvPr>
            <p:ph type="body" sz="quarter" idx="1"/>
          </p:nvPr>
        </p:nvSpPr>
        <p:spPr>
          <a:prstGeom prst="rect">
            <a:avLst/>
          </a:prstGeom>
        </p:spPr>
        <p:txBody>
          <a:bodyPr/>
          <a:lstStyle/>
          <a:p>
            <a:pPr/>
          </a:p>
        </p:txBody>
      </p:sp>
      <p:pic>
        <p:nvPicPr>
          <p:cNvPr id="215" name="Image" descr="Image"/>
          <p:cNvPicPr>
            <a:picLocks noChangeAspect="1"/>
          </p:cNvPicPr>
          <p:nvPr/>
        </p:nvPicPr>
        <p:blipFill>
          <a:blip r:embed="rId2">
            <a:extLst/>
          </a:blip>
          <a:stretch>
            <a:fillRect/>
          </a:stretch>
        </p:blipFill>
        <p:spPr>
          <a:xfrm>
            <a:off x="-1" y="97271"/>
            <a:ext cx="9144001" cy="49489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Double-click to edit"/>
          <p:cNvSpPr txBox="1"/>
          <p:nvPr>
            <p:ph type="title"/>
          </p:nvPr>
        </p:nvSpPr>
        <p:spPr>
          <a:prstGeom prst="rect">
            <a:avLst/>
          </a:prstGeom>
        </p:spPr>
        <p:txBody>
          <a:bodyPr/>
          <a:lstStyle/>
          <a:p>
            <a:pPr/>
          </a:p>
        </p:txBody>
      </p:sp>
      <p:sp>
        <p:nvSpPr>
          <p:cNvPr id="218" name="Double-click to edit"/>
          <p:cNvSpPr txBox="1"/>
          <p:nvPr>
            <p:ph type="body" sz="quarter" idx="1"/>
          </p:nvPr>
        </p:nvSpPr>
        <p:spPr>
          <a:prstGeom prst="rect">
            <a:avLst/>
          </a:prstGeom>
        </p:spPr>
        <p:txBody>
          <a:bodyPr/>
          <a:lstStyle/>
          <a:p>
            <a:pPr/>
          </a:p>
        </p:txBody>
      </p:sp>
      <p:pic>
        <p:nvPicPr>
          <p:cNvPr id="219" name="News_0123_2015_cartoon_datanewoil_half.jpg" descr="News_0123_2015_cartoon_datanewoil_half.jpg"/>
          <p:cNvPicPr>
            <a:picLocks noChangeAspect="1"/>
          </p:cNvPicPr>
          <p:nvPr/>
        </p:nvPicPr>
        <p:blipFill>
          <a:blip r:embed="rId2">
            <a:extLst/>
          </a:blip>
          <a:stretch>
            <a:fillRect/>
          </a:stretch>
        </p:blipFill>
        <p:spPr>
          <a:xfrm>
            <a:off x="1326715" y="190500"/>
            <a:ext cx="6096001" cy="47625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Double-click to edit"/>
          <p:cNvSpPr txBox="1"/>
          <p:nvPr>
            <p:ph type="title"/>
          </p:nvPr>
        </p:nvSpPr>
        <p:spPr>
          <a:prstGeom prst="rect">
            <a:avLst/>
          </a:prstGeom>
        </p:spPr>
        <p:txBody>
          <a:bodyPr/>
          <a:lstStyle/>
          <a:p>
            <a:pPr/>
          </a:p>
        </p:txBody>
      </p:sp>
      <p:sp>
        <p:nvSpPr>
          <p:cNvPr id="222" name="Double-click to edit"/>
          <p:cNvSpPr txBox="1"/>
          <p:nvPr>
            <p:ph type="body" sz="quarter" idx="1"/>
          </p:nvPr>
        </p:nvSpPr>
        <p:spPr>
          <a:prstGeom prst="rect">
            <a:avLst/>
          </a:prstGeom>
        </p:spPr>
        <p:txBody>
          <a:bodyPr/>
          <a:lstStyle/>
          <a:p>
            <a:pPr/>
          </a:p>
        </p:txBody>
      </p:sp>
      <p:pic>
        <p:nvPicPr>
          <p:cNvPr id="223" name="Image" descr="Image"/>
          <p:cNvPicPr>
            <a:picLocks noChangeAspect="1"/>
          </p:cNvPicPr>
          <p:nvPr/>
        </p:nvPicPr>
        <p:blipFill>
          <a:blip r:embed="rId2">
            <a:extLst/>
          </a:blip>
          <a:stretch>
            <a:fillRect/>
          </a:stretch>
        </p:blipFill>
        <p:spPr>
          <a:xfrm>
            <a:off x="150978" y="513423"/>
            <a:ext cx="9144001" cy="500796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99"/>
          <p:cNvSpPr txBox="1"/>
          <p:nvPr>
            <p:ph type="title"/>
          </p:nvPr>
        </p:nvSpPr>
        <p:spPr>
          <a:xfrm>
            <a:off x="311699" y="410000"/>
            <a:ext cx="8520601" cy="607801"/>
          </a:xfrm>
          <a:prstGeom prst="rect">
            <a:avLst/>
          </a:prstGeom>
        </p:spPr>
        <p:txBody>
          <a:bodyPr/>
          <a:lstStyle>
            <a:lvl1pPr defTabSz="850391">
              <a:defRPr sz="2790"/>
            </a:lvl1pPr>
          </a:lstStyle>
          <a:p>
            <a:pPr/>
            <a:r>
              <a:t>Agenda</a:t>
            </a:r>
          </a:p>
        </p:txBody>
      </p:sp>
      <p:sp>
        <p:nvSpPr>
          <p:cNvPr id="162" name="Shape 10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342900" indent="-228600"/>
            <a:r>
              <a:t>Day 3</a:t>
            </a:r>
          </a:p>
          <a:p>
            <a:pPr lvl="1" marL="317500" indent="279400">
              <a:defRPr sz="1400"/>
            </a:pPr>
            <a:r>
              <a:t>Scala crash course</a:t>
            </a:r>
          </a:p>
          <a:p>
            <a:pPr lvl="1" marL="317500" indent="279400">
              <a:defRPr sz="1400"/>
            </a:pPr>
            <a:r>
              <a:t>Spark core</a:t>
            </a:r>
          </a:p>
          <a:p>
            <a:pPr lvl="1" marL="317500" indent="279400">
              <a:defRPr sz="1400"/>
            </a:pPr>
            <a:r>
              <a:t>Spark SQL</a:t>
            </a:r>
            <a:endParaRPr sz="1200"/>
          </a:p>
          <a:p>
            <a:pPr marL="342900" indent="-228600"/>
            <a:r>
              <a:t>Day 4</a:t>
            </a:r>
          </a:p>
          <a:p>
            <a:pPr lvl="1" marL="317500" indent="279400">
              <a:defRPr sz="1400"/>
            </a:pPr>
            <a:r>
              <a:t>Spark SQL</a:t>
            </a:r>
          </a:p>
          <a:p>
            <a:pPr lvl="1" marL="317500" indent="279400">
              <a:defRPr sz="1400"/>
            </a:pPr>
            <a:r>
              <a:t>Real CCA175 tests</a:t>
            </a:r>
          </a:p>
        </p:txBody>
      </p:sp>
      <p:sp>
        <p:nvSpPr>
          <p:cNvPr id="163" name="Shape 101"/>
          <p:cNvSpPr txBox="1"/>
          <p:nvPr/>
        </p:nvSpPr>
        <p:spPr>
          <a:xfrm>
            <a:off x="674895" y="1315072"/>
            <a:ext cx="3999900" cy="33390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marL="301752" indent="-201168" defTabSz="804672">
              <a:lnSpc>
                <a:spcPct val="115000"/>
              </a:lnSpc>
              <a:spcBef>
                <a:spcPts val="1400"/>
              </a:spcBef>
              <a:defRPr sz="1584">
                <a:solidFill>
                  <a:srgbClr val="434343"/>
                </a:solidFill>
                <a:latin typeface="Roboto"/>
                <a:ea typeface="Roboto"/>
                <a:cs typeface="Roboto"/>
                <a:sym typeface="Roboto"/>
              </a:defRPr>
            </a:pPr>
            <a:r>
              <a:t>Day 1</a:t>
            </a:r>
          </a:p>
          <a:p>
            <a:pPr lvl="1" marL="279400" indent="245872" defTabSz="804672">
              <a:lnSpc>
                <a:spcPct val="115000"/>
              </a:lnSpc>
              <a:spcBef>
                <a:spcPts val="1400"/>
              </a:spcBef>
              <a:defRPr sz="1232">
                <a:solidFill>
                  <a:srgbClr val="434343"/>
                </a:solidFill>
                <a:latin typeface="Roboto"/>
                <a:ea typeface="Roboto"/>
                <a:cs typeface="Roboto"/>
                <a:sym typeface="Roboto"/>
              </a:defRPr>
            </a:pPr>
            <a:r>
              <a:t>Big data definition &amp; use cases</a:t>
            </a:r>
          </a:p>
          <a:p>
            <a:pPr lvl="1" marL="279400" indent="245872" defTabSz="804672">
              <a:lnSpc>
                <a:spcPct val="115000"/>
              </a:lnSpc>
              <a:spcBef>
                <a:spcPts val="1400"/>
              </a:spcBef>
              <a:defRPr sz="1232">
                <a:solidFill>
                  <a:srgbClr val="434343"/>
                </a:solidFill>
                <a:latin typeface="Roboto"/>
                <a:ea typeface="Roboto"/>
                <a:cs typeface="Roboto"/>
                <a:sym typeface="Roboto"/>
              </a:defRPr>
            </a:pPr>
            <a:r>
              <a:t>Linux crash course</a:t>
            </a:r>
          </a:p>
          <a:p>
            <a:pPr lvl="1" marL="279400" indent="245872" defTabSz="804672">
              <a:lnSpc>
                <a:spcPct val="115000"/>
              </a:lnSpc>
              <a:spcBef>
                <a:spcPts val="1400"/>
              </a:spcBef>
              <a:defRPr sz="1232">
                <a:solidFill>
                  <a:srgbClr val="434343"/>
                </a:solidFill>
                <a:latin typeface="Roboto"/>
                <a:ea typeface="Roboto"/>
                <a:cs typeface="Roboto"/>
                <a:sym typeface="Roboto"/>
              </a:defRPr>
            </a:pPr>
            <a:r>
              <a:t>Apache Hadoop</a:t>
            </a:r>
            <a:endParaRPr sz="1056"/>
          </a:p>
          <a:p>
            <a:pPr marL="301752" indent="-201168" defTabSz="804672">
              <a:lnSpc>
                <a:spcPct val="115000"/>
              </a:lnSpc>
              <a:spcBef>
                <a:spcPts val="1400"/>
              </a:spcBef>
              <a:defRPr sz="1584">
                <a:solidFill>
                  <a:srgbClr val="434343"/>
                </a:solidFill>
                <a:latin typeface="Roboto"/>
                <a:ea typeface="Roboto"/>
                <a:cs typeface="Roboto"/>
                <a:sym typeface="Roboto"/>
              </a:defRPr>
            </a:pPr>
            <a:r>
              <a:t>Day 2 </a:t>
            </a:r>
          </a:p>
          <a:p>
            <a:pPr lvl="1" marL="279400" indent="245872" defTabSz="804672">
              <a:lnSpc>
                <a:spcPct val="115000"/>
              </a:lnSpc>
              <a:spcBef>
                <a:spcPts val="1400"/>
              </a:spcBef>
              <a:defRPr sz="1232">
                <a:solidFill>
                  <a:srgbClr val="434343"/>
                </a:solidFill>
                <a:latin typeface="Roboto"/>
                <a:ea typeface="Roboto"/>
                <a:cs typeface="Roboto"/>
                <a:sym typeface="Roboto"/>
              </a:defRPr>
            </a:pPr>
            <a:r>
              <a:t>Apache Hive</a:t>
            </a:r>
          </a:p>
          <a:p>
            <a:pPr lvl="1" marL="279400" indent="245872" defTabSz="804672">
              <a:lnSpc>
                <a:spcPct val="115000"/>
              </a:lnSpc>
              <a:spcBef>
                <a:spcPts val="1400"/>
              </a:spcBef>
              <a:defRPr sz="1232">
                <a:solidFill>
                  <a:srgbClr val="434343"/>
                </a:solidFill>
                <a:latin typeface="Roboto"/>
                <a:ea typeface="Roboto"/>
                <a:cs typeface="Roboto"/>
                <a:sym typeface="Roboto"/>
              </a:defRPr>
            </a:pPr>
            <a:r>
              <a:t>Apache Impala</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Double-click to edit"/>
          <p:cNvSpPr txBox="1"/>
          <p:nvPr>
            <p:ph type="title"/>
          </p:nvPr>
        </p:nvSpPr>
        <p:spPr>
          <a:prstGeom prst="rect">
            <a:avLst/>
          </a:prstGeom>
        </p:spPr>
        <p:txBody>
          <a:bodyPr/>
          <a:lstStyle/>
          <a:p>
            <a:pPr/>
          </a:p>
        </p:txBody>
      </p:sp>
      <p:sp>
        <p:nvSpPr>
          <p:cNvPr id="226" name="Double-click to edit"/>
          <p:cNvSpPr txBox="1"/>
          <p:nvPr>
            <p:ph type="body" sz="quarter" idx="1"/>
          </p:nvPr>
        </p:nvSpPr>
        <p:spPr>
          <a:prstGeom prst="rect">
            <a:avLst/>
          </a:prstGeom>
        </p:spPr>
        <p:txBody>
          <a:bodyPr/>
          <a:lstStyle/>
          <a:p>
            <a:pPr/>
          </a:p>
        </p:txBody>
      </p:sp>
      <p:pic>
        <p:nvPicPr>
          <p:cNvPr id="227" name="Image" descr="Image"/>
          <p:cNvPicPr>
            <a:picLocks noChangeAspect="1"/>
          </p:cNvPicPr>
          <p:nvPr/>
        </p:nvPicPr>
        <p:blipFill>
          <a:blip r:embed="rId2">
            <a:extLst/>
          </a:blip>
          <a:stretch>
            <a:fillRect/>
          </a:stretch>
        </p:blipFill>
        <p:spPr>
          <a:xfrm>
            <a:off x="-1" y="508015"/>
            <a:ext cx="9144001" cy="501877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Common Reason for Failed"/>
          <p:cNvSpPr txBox="1"/>
          <p:nvPr>
            <p:ph type="title"/>
          </p:nvPr>
        </p:nvSpPr>
        <p:spPr>
          <a:xfrm>
            <a:off x="311699" y="555600"/>
            <a:ext cx="8265758" cy="755699"/>
          </a:xfrm>
          <a:prstGeom prst="rect">
            <a:avLst/>
          </a:prstGeom>
        </p:spPr>
        <p:txBody>
          <a:bodyPr/>
          <a:lstStyle/>
          <a:p>
            <a:pPr/>
            <a:r>
              <a:t>Common Reason for Failed </a:t>
            </a:r>
          </a:p>
        </p:txBody>
      </p:sp>
      <p:sp>
        <p:nvSpPr>
          <p:cNvPr id="230" name="• Management resistance. Despite what data might tell us, Fortune Knowledge Group found that 62% of business leaders said they tend to trust their gut, and 61% said real-world insight tops hard analytics when making decisions.…"/>
          <p:cNvSpPr txBox="1"/>
          <p:nvPr>
            <p:ph type="body" idx="1"/>
          </p:nvPr>
        </p:nvSpPr>
        <p:spPr>
          <a:xfrm>
            <a:off x="311699" y="1465804"/>
            <a:ext cx="8265758" cy="3103199"/>
          </a:xfrm>
          <a:prstGeom prst="rect">
            <a:avLst/>
          </a:prstGeom>
        </p:spPr>
        <p:txBody>
          <a:bodyPr/>
          <a:lstStyle/>
          <a:p>
            <a:pPr marL="425195" indent="-425195" defTabSz="425195">
              <a:lnSpc>
                <a:spcPts val="3100"/>
              </a:lnSpc>
              <a:spcBef>
                <a:spcPts val="0"/>
              </a:spcBef>
              <a:tabLst>
                <a:tab pos="127000" algn="l"/>
                <a:tab pos="419100" algn="l"/>
              </a:tabLst>
              <a:defRPr sz="1209">
                <a:solidFill>
                  <a:srgbClr val="413F41"/>
                </a:solidFill>
                <a:latin typeface="+mj-lt"/>
                <a:ea typeface="+mj-ea"/>
                <a:cs typeface="+mj-cs"/>
                <a:sym typeface="Helvetica"/>
              </a:defRPr>
            </a:pPr>
            <a:r>
              <a:rPr b="1"/>
              <a:t>	•	Management resistance.</a:t>
            </a:r>
            <a:r>
              <a:t> Despite what data might tell us, </a:t>
            </a:r>
            <a:r>
              <a:rPr u="sng">
                <a:solidFill>
                  <a:srgbClr val="043464"/>
                </a:solidFill>
                <a:hlinkClick r:id="rId2" invalidUrl="" action="" tgtFrame="" tooltip="" history="1" highlightClick="0" endSnd="0"/>
              </a:rPr>
              <a:t>Fortune Knowledge Group found</a:t>
            </a:r>
            <a:r>
              <a:t> that 62% of business leaders said they tend to trust their gut, and 61% said real-world insight tops hard analytics when making decisions.</a:t>
            </a:r>
          </a:p>
          <a:p>
            <a:pPr marL="425195" indent="-425195" defTabSz="425195">
              <a:lnSpc>
                <a:spcPts val="3100"/>
              </a:lnSpc>
              <a:spcBef>
                <a:spcPts val="0"/>
              </a:spcBef>
              <a:tabLst>
                <a:tab pos="127000" algn="l"/>
                <a:tab pos="419100" algn="l"/>
              </a:tabLst>
              <a:defRPr sz="1209">
                <a:solidFill>
                  <a:srgbClr val="413F41"/>
                </a:solidFill>
                <a:latin typeface="+mj-lt"/>
                <a:ea typeface="+mj-ea"/>
                <a:cs typeface="+mj-cs"/>
                <a:sym typeface="Helvetica"/>
              </a:defRPr>
            </a:pPr>
            <a:r>
              <a:rPr b="1"/>
              <a:t>	•	Asking the wrong questions and lacking right skill.</a:t>
            </a:r>
            <a:r>
              <a:t> Data science is a complex blend of domain knowledge (the deep understanding of banking, retail, or another industry); math and statistics expertise; and programming skills. Too many organizations hire data scientists who might be math and programming geniuses but who lack the most important component: domain knowledge. Experts advises that it's best to look for data scientists from within, as "learning Hadoop is easier than learning the business."</a:t>
            </a:r>
          </a:p>
          <a:p>
            <a:pPr marL="425195" indent="-425195" defTabSz="425195">
              <a:lnSpc>
                <a:spcPts val="3100"/>
              </a:lnSpc>
              <a:spcBef>
                <a:spcPts val="0"/>
              </a:spcBef>
              <a:tabLst>
                <a:tab pos="127000" algn="l"/>
                <a:tab pos="419100" algn="l"/>
              </a:tabLst>
              <a:defRPr sz="1209">
                <a:solidFill>
                  <a:srgbClr val="413F41"/>
                </a:solidFill>
                <a:latin typeface="+mj-lt"/>
                <a:ea typeface="+mj-ea"/>
                <a:cs typeface="+mj-cs"/>
                <a:sym typeface="Helvetica"/>
              </a:defRPr>
            </a:pPr>
            <a:r>
              <a:rPr b="1"/>
              <a:t>	•	Big data silos.</a:t>
            </a:r>
            <a:r>
              <a:t> Big data vendors are fond of talking about "</a:t>
            </a:r>
            <a:r>
              <a:rPr u="sng">
                <a:solidFill>
                  <a:srgbClr val="043464"/>
                </a:solidFill>
                <a:hlinkClick r:id="rId3" invalidUrl="" action="" tgtFrame="" tooltip="" history="1" highlightClick="0" endSnd="0"/>
              </a:rPr>
              <a:t>data lakes</a:t>
            </a:r>
            <a:r>
              <a:t>" and "data hubs," but the reality is that many businesses attempt to build the equivalent of data puddles, with sharp boundaries between the marketing data puddle, the manufacturing data puddle, and so on. Big data is more valuable to an organization if the walls between groups come down and their data flows together. Politics or policies often stymie this promise.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194"/>
          <p:cNvSpPr txBox="1"/>
          <p:nvPr>
            <p:ph type="title"/>
          </p:nvPr>
        </p:nvSpPr>
        <p:spPr>
          <a:xfrm>
            <a:off x="490249" y="526350"/>
            <a:ext cx="5618702" cy="4090800"/>
          </a:xfrm>
          <a:prstGeom prst="rect">
            <a:avLst/>
          </a:prstGeom>
        </p:spPr>
        <p:txBody>
          <a:bodyPr/>
          <a:lstStyle/>
          <a:p>
            <a:pPr/>
            <a:r>
              <a:t>Architect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11"/>
          <p:cNvSpPr txBox="1"/>
          <p:nvPr>
            <p:ph type="title"/>
          </p:nvPr>
        </p:nvSpPr>
        <p:spPr>
          <a:xfrm>
            <a:off x="311699" y="410000"/>
            <a:ext cx="8520601" cy="607801"/>
          </a:xfrm>
          <a:prstGeom prst="rect">
            <a:avLst/>
          </a:prstGeom>
        </p:spPr>
        <p:txBody>
          <a:bodyPr/>
          <a:lstStyle>
            <a:lvl1pPr defTabSz="850391">
              <a:defRPr sz="2790"/>
            </a:lvl1pPr>
          </a:lstStyle>
          <a:p>
            <a:pPr/>
            <a:r>
              <a:t>Big Data system components</a:t>
            </a:r>
          </a:p>
        </p:txBody>
      </p:sp>
      <p:sp>
        <p:nvSpPr>
          <p:cNvPr id="235" name="Shape 212"/>
          <p:cNvSpPr txBox="1"/>
          <p:nvPr>
            <p:ph type="body" idx="1"/>
          </p:nvPr>
        </p:nvSpPr>
        <p:spPr>
          <a:xfrm>
            <a:off x="311699" y="1229875"/>
            <a:ext cx="8520601" cy="3339001"/>
          </a:xfrm>
          <a:prstGeom prst="rect">
            <a:avLst/>
          </a:prstGeom>
        </p:spPr>
        <p:txBody>
          <a:bodyPr/>
          <a:lstStyle/>
          <a:p>
            <a:pPr marL="201168" defTabSz="804672">
              <a:spcBef>
                <a:spcPts val="1400"/>
              </a:spcBef>
              <a:defRPr sz="1584"/>
            </a:pPr>
            <a:r>
              <a:t>Big Data system shouldn’t stand alone but need to interact with other systems</a:t>
            </a:r>
          </a:p>
          <a:p>
            <a:pPr marL="201168" defTabSz="804672">
              <a:spcBef>
                <a:spcPts val="1400"/>
              </a:spcBef>
              <a:defRPr sz="1584"/>
            </a:pPr>
            <a:r>
              <a:t>Components of a Big Data system:</a:t>
            </a:r>
          </a:p>
          <a:p>
            <a:pPr lvl="1" marL="201168" indent="402336" defTabSz="804672">
              <a:spcBef>
                <a:spcPts val="1400"/>
              </a:spcBef>
              <a:defRPr sz="1232"/>
            </a:pPr>
            <a:r>
              <a:t>Data: </a:t>
            </a:r>
            <a:r>
              <a:rPr i="1"/>
              <a:t>click stream, social public API, crawling system, server generated logs, mobile apps, telco data (location information, CDR), call center logs, video/ audio logs, transactional database.</a:t>
            </a:r>
          </a:p>
          <a:p>
            <a:pPr lvl="1" marL="201168" indent="402336" defTabSz="804672">
              <a:spcBef>
                <a:spcPts val="1400"/>
              </a:spcBef>
              <a:defRPr sz="1232"/>
            </a:pPr>
            <a:r>
              <a:t>Data collector: </a:t>
            </a:r>
            <a:r>
              <a:rPr i="1"/>
              <a:t>Flume/ Fluent/ Kafka for streaming logs, Sqoop for RDBMS, Nutch for crawling, Divolte, custom application to harvest from API</a:t>
            </a:r>
          </a:p>
          <a:p>
            <a:pPr lvl="1" marL="201168" indent="402336" defTabSz="804672">
              <a:spcBef>
                <a:spcPts val="1400"/>
              </a:spcBef>
              <a:defRPr sz="1232"/>
            </a:pPr>
            <a:r>
              <a:t>Data storage: </a:t>
            </a:r>
            <a:r>
              <a:rPr i="1"/>
              <a:t>SAN, Datawarehouse, RDMBS, NoSQL DB, HDFS</a:t>
            </a:r>
          </a:p>
          <a:p>
            <a:pPr lvl="1" marL="201168" indent="402336" defTabSz="804672">
              <a:spcBef>
                <a:spcPts val="1400"/>
              </a:spcBef>
              <a:defRPr sz="1232"/>
            </a:pPr>
            <a:r>
              <a:t>Data processor: </a:t>
            </a:r>
            <a:r>
              <a:rPr i="1"/>
              <a:t>GRID computing, </a:t>
            </a:r>
            <a:r>
              <a:rPr b="1" i="1"/>
              <a:t>Hadoop </a:t>
            </a:r>
            <a:r>
              <a:rPr i="1"/>
              <a:t>(MR, Pig, Hive), Spark</a:t>
            </a:r>
            <a:r>
              <a:t> </a:t>
            </a:r>
          </a:p>
          <a:p>
            <a:pPr lvl="1" marL="201168" indent="402336" defTabSz="804672">
              <a:spcBef>
                <a:spcPts val="1400"/>
              </a:spcBef>
              <a:defRPr sz="1232"/>
            </a:pPr>
            <a:r>
              <a:t>Other supporting  modules: </a:t>
            </a:r>
            <a:r>
              <a:rPr i="1"/>
              <a:t>cluster management, Solr, interface, Ozzie for workflow management</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22"/>
          <p:cNvSpPr txBox="1"/>
          <p:nvPr>
            <p:ph type="body" sz="quarter" idx="1"/>
          </p:nvPr>
        </p:nvSpPr>
        <p:spPr>
          <a:xfrm>
            <a:off x="319499" y="4230575"/>
            <a:ext cx="5998802" cy="598800"/>
          </a:xfrm>
          <a:prstGeom prst="rect">
            <a:avLst/>
          </a:prstGeom>
        </p:spPr>
        <p:txBody>
          <a:bodyPr/>
          <a:lstStyle/>
          <a:p>
            <a:pPr/>
          </a:p>
        </p:txBody>
      </p:sp>
      <p:pic>
        <p:nvPicPr>
          <p:cNvPr id="238" name="Shape 223" descr="Shape 223"/>
          <p:cNvPicPr>
            <a:picLocks noChangeAspect="1"/>
          </p:cNvPicPr>
          <p:nvPr/>
        </p:nvPicPr>
        <p:blipFill>
          <a:blip r:embed="rId2">
            <a:extLst/>
          </a:blip>
          <a:stretch>
            <a:fillRect/>
          </a:stretch>
        </p:blipFill>
        <p:spPr>
          <a:xfrm>
            <a:off x="290511" y="119050"/>
            <a:ext cx="8562976" cy="49053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txBox="1"/>
          <p:nvPr>
            <p:ph type="body" sz="half" idx="1"/>
          </p:nvPr>
        </p:nvSpPr>
        <p:spPr>
          <a:xfrm>
            <a:off x="4939500" y="724199"/>
            <a:ext cx="3837000" cy="3695100"/>
          </a:xfrm>
          <a:prstGeom prst="rect">
            <a:avLst/>
          </a:prstGeom>
        </p:spPr>
        <p:txBody>
          <a:bodyPr anchor="ctr"/>
          <a:lstStyle/>
          <a:p>
            <a:pPr marL="228600" algn="l">
              <a:lnSpc>
                <a:spcPct val="115000"/>
              </a:lnSpc>
              <a:spcBef>
                <a:spcPts val="1600"/>
              </a:spcBef>
              <a:defRPr sz="1800">
                <a:solidFill>
                  <a:srgbClr val="FFFFFF"/>
                </a:solidFill>
              </a:defRPr>
            </a:pPr>
            <a:r>
              <a:t>The motivation for Hadoop</a:t>
            </a:r>
          </a:p>
          <a:p>
            <a:pPr marL="228600" algn="l">
              <a:lnSpc>
                <a:spcPct val="115000"/>
              </a:lnSpc>
              <a:spcBef>
                <a:spcPts val="1600"/>
              </a:spcBef>
              <a:defRPr sz="1800">
                <a:solidFill>
                  <a:srgbClr val="FFFFFF"/>
                </a:solidFill>
              </a:defRPr>
            </a:pPr>
            <a:r>
              <a:t>Hadoop platform overview</a:t>
            </a:r>
          </a:p>
          <a:p>
            <a:pPr marL="228600" algn="l">
              <a:lnSpc>
                <a:spcPct val="115000"/>
              </a:lnSpc>
              <a:spcBef>
                <a:spcPts val="1600"/>
              </a:spcBef>
              <a:defRPr sz="1800">
                <a:solidFill>
                  <a:srgbClr val="FFFFFF"/>
                </a:solidFill>
              </a:defRPr>
            </a:pPr>
            <a:r>
              <a:t>HDFS</a:t>
            </a:r>
          </a:p>
          <a:p>
            <a:pPr marL="228600" algn="l">
              <a:lnSpc>
                <a:spcPct val="115000"/>
              </a:lnSpc>
              <a:spcBef>
                <a:spcPts val="1600"/>
              </a:spcBef>
              <a:defRPr sz="1800">
                <a:solidFill>
                  <a:srgbClr val="FFFFFF"/>
                </a:solidFill>
              </a:defRPr>
            </a:pPr>
            <a:r>
              <a:t>MapReduce</a:t>
            </a:r>
          </a:p>
        </p:txBody>
      </p:sp>
      <p:sp>
        <p:nvSpPr>
          <p:cNvPr id="241" name="Shape 241"/>
          <p:cNvSpPr txBox="1"/>
          <p:nvPr>
            <p:ph type="title"/>
          </p:nvPr>
        </p:nvSpPr>
        <p:spPr>
          <a:xfrm>
            <a:off x="265499" y="1151099"/>
            <a:ext cx="4045200" cy="1564500"/>
          </a:xfrm>
          <a:prstGeom prst="rect">
            <a:avLst/>
          </a:prstGeom>
        </p:spPr>
        <p:txBody>
          <a:bodyPr/>
          <a:lstStyle/>
          <a:p>
            <a:pPr defTabSz="658368">
              <a:defRPr sz="3024"/>
            </a:pPr>
          </a:p>
          <a:p>
            <a:pPr defTabSz="658368">
              <a:defRPr sz="3024"/>
            </a:pPr>
            <a:r>
              <a:t>Introduction to Hadoop</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7"/>
          <p:cNvSpPr txBox="1"/>
          <p:nvPr>
            <p:ph type="title"/>
          </p:nvPr>
        </p:nvSpPr>
        <p:spPr>
          <a:xfrm>
            <a:off x="490249" y="526350"/>
            <a:ext cx="5618702" cy="4090800"/>
          </a:xfrm>
          <a:prstGeom prst="rect">
            <a:avLst/>
          </a:prstGeom>
        </p:spPr>
        <p:txBody>
          <a:bodyPr/>
          <a:lstStyle/>
          <a:p>
            <a:pPr/>
            <a:r>
              <a:t>Hadoop motivation and design</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52"/>
          <p:cNvSpPr txBox="1"/>
          <p:nvPr>
            <p:ph type="title"/>
          </p:nvPr>
        </p:nvSpPr>
        <p:spPr>
          <a:xfrm>
            <a:off x="311699" y="410000"/>
            <a:ext cx="8520601" cy="607801"/>
          </a:xfrm>
          <a:prstGeom prst="rect">
            <a:avLst/>
          </a:prstGeom>
        </p:spPr>
        <p:txBody>
          <a:bodyPr/>
          <a:lstStyle>
            <a:lvl1pPr defTabSz="850391">
              <a:defRPr sz="2790"/>
            </a:lvl1pPr>
          </a:lstStyle>
          <a:p>
            <a:pPr/>
            <a:r>
              <a:t>The motivation for Hadoop</a:t>
            </a:r>
          </a:p>
        </p:txBody>
      </p:sp>
      <p:sp>
        <p:nvSpPr>
          <p:cNvPr id="246" name="Shape 253"/>
          <p:cNvSpPr txBox="1"/>
          <p:nvPr>
            <p:ph type="body" idx="1"/>
          </p:nvPr>
        </p:nvSpPr>
        <p:spPr>
          <a:xfrm>
            <a:off x="311699" y="1229875"/>
            <a:ext cx="8520601" cy="3339001"/>
          </a:xfrm>
          <a:prstGeom prst="rect">
            <a:avLst/>
          </a:prstGeom>
        </p:spPr>
        <p:txBody>
          <a:bodyPr/>
          <a:lstStyle/>
          <a:p>
            <a:pPr defTabSz="749808">
              <a:spcBef>
                <a:spcPts val="1300"/>
              </a:spcBef>
              <a:defRPr sz="1476"/>
            </a:pPr>
            <a:r>
              <a:t>The problem with the traditional system - pre Hadoop</a:t>
            </a:r>
          </a:p>
          <a:p>
            <a:pPr marL="187452" defTabSz="749808">
              <a:spcBef>
                <a:spcPts val="1300"/>
              </a:spcBef>
              <a:defRPr sz="1476"/>
            </a:pPr>
            <a:r>
              <a:t>Traditional large scale system</a:t>
            </a:r>
          </a:p>
          <a:p>
            <a:pPr lvl="1" marL="187452" indent="374904" defTabSz="749808">
              <a:spcBef>
                <a:spcPts val="1300"/>
              </a:spcBef>
              <a:defRPr sz="1148"/>
            </a:pPr>
            <a:r>
              <a:t>Processor bound</a:t>
            </a:r>
          </a:p>
          <a:p>
            <a:pPr lvl="1" marL="187452" indent="374904" defTabSz="749808">
              <a:spcBef>
                <a:spcPts val="1300"/>
              </a:spcBef>
              <a:defRPr sz="1148"/>
            </a:pPr>
            <a:r>
              <a:t>The optimization toward building a single powerful machine (vertical scaling)</a:t>
            </a:r>
          </a:p>
          <a:p>
            <a:pPr marL="187452" defTabSz="749808">
              <a:spcBef>
                <a:spcPts val="1300"/>
              </a:spcBef>
              <a:defRPr sz="1476"/>
            </a:pPr>
            <a:r>
              <a:t>Traditional distributed system (GRID computing)</a:t>
            </a:r>
          </a:p>
          <a:p>
            <a:pPr lvl="1" marL="187452" indent="374904" defTabSz="749808">
              <a:spcBef>
                <a:spcPts val="1300"/>
              </a:spcBef>
              <a:defRPr sz="1148"/>
            </a:pPr>
            <a:r>
              <a:t>Complex programming (lock and sync, finite bandwidth, complex dependencies, fault tolerance). Developer spend more time to handle failure than write the code</a:t>
            </a:r>
          </a:p>
          <a:p>
            <a:pPr lvl="1" marL="187452" indent="374904" defTabSz="749808">
              <a:spcBef>
                <a:spcPts val="1300"/>
              </a:spcBef>
              <a:defRPr sz="1148"/>
            </a:pPr>
            <a:r>
              <a:t>Data is stored on SAN, and copied to compute nodes at compute time</a:t>
            </a:r>
          </a:p>
          <a:p>
            <a:pPr lvl="1" marL="187452" indent="374904" defTabSz="749808">
              <a:spcBef>
                <a:spcPts val="1300"/>
              </a:spcBef>
              <a:defRPr sz="1148"/>
            </a:pPr>
            <a:r>
              <a:t>Data become the bottleneck: with data transfer rate ~ 75MB/sec =&gt; 22 mins to copy 100GB</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58"/>
          <p:cNvSpPr txBox="1"/>
          <p:nvPr>
            <p:ph type="title"/>
          </p:nvPr>
        </p:nvSpPr>
        <p:spPr>
          <a:xfrm>
            <a:off x="311699" y="410000"/>
            <a:ext cx="8520601" cy="607801"/>
          </a:xfrm>
          <a:prstGeom prst="rect">
            <a:avLst/>
          </a:prstGeom>
        </p:spPr>
        <p:txBody>
          <a:bodyPr/>
          <a:lstStyle>
            <a:lvl1pPr defTabSz="850391">
              <a:defRPr sz="2790"/>
            </a:lvl1pPr>
          </a:lstStyle>
          <a:p>
            <a:pPr/>
            <a:r>
              <a:t>The requirements for a new approach</a:t>
            </a:r>
          </a:p>
        </p:txBody>
      </p:sp>
      <p:sp>
        <p:nvSpPr>
          <p:cNvPr id="249" name="Shape 259"/>
          <p:cNvSpPr txBox="1"/>
          <p:nvPr>
            <p:ph type="body" idx="1"/>
          </p:nvPr>
        </p:nvSpPr>
        <p:spPr>
          <a:xfrm>
            <a:off x="311699" y="1229875"/>
            <a:ext cx="8520601" cy="3339001"/>
          </a:xfrm>
          <a:prstGeom prst="rect">
            <a:avLst/>
          </a:prstGeom>
        </p:spPr>
        <p:txBody>
          <a:bodyPr/>
          <a:lstStyle/>
          <a:p>
            <a:pPr marL="221742" defTabSz="886968">
              <a:spcBef>
                <a:spcPts val="1500"/>
              </a:spcBef>
              <a:defRPr sz="1164"/>
            </a:pPr>
            <a:r>
              <a:t>Fault tolerance</a:t>
            </a:r>
            <a:br/>
            <a:r>
              <a:t>      </a:t>
            </a:r>
            <a:r>
              <a:rPr sz="970"/>
              <a:t>Failure of a component should not result in the failure of the entire system</a:t>
            </a:r>
            <a:endParaRPr sz="970"/>
          </a:p>
          <a:p>
            <a:pPr lvl="1" marL="221742" indent="443484" defTabSz="886968">
              <a:spcBef>
                <a:spcPts val="1500"/>
              </a:spcBef>
              <a:defRPr sz="970"/>
            </a:pPr>
            <a:r>
              <a:t>Failure of a component should not result in loss of any data</a:t>
            </a:r>
            <a:endParaRPr sz="1358"/>
          </a:p>
          <a:p>
            <a:pPr lvl="1" marL="221742" indent="443484" defTabSz="886968">
              <a:spcBef>
                <a:spcPts val="1500"/>
              </a:spcBef>
              <a:defRPr sz="970"/>
            </a:pPr>
            <a:r>
              <a:t>If the components fails and recovers, it should be able to rejoin the system without a full restart</a:t>
            </a:r>
            <a:endParaRPr sz="1358"/>
          </a:p>
          <a:p>
            <a:pPr lvl="1" marL="221742" indent="443484" defTabSz="886968">
              <a:spcBef>
                <a:spcPts val="1500"/>
              </a:spcBef>
              <a:defRPr sz="970"/>
            </a:pPr>
            <a:r>
              <a:t>Components failure of exception should not affect the outcome of the job</a:t>
            </a:r>
            <a:endParaRPr sz="1358"/>
          </a:p>
          <a:p>
            <a:pPr marL="221742" defTabSz="886968">
              <a:spcBef>
                <a:spcPts val="1500"/>
              </a:spcBef>
              <a:defRPr sz="1164"/>
            </a:pPr>
            <a:r>
              <a:t>Scalability</a:t>
            </a:r>
            <a:br/>
            <a:r>
              <a:t>      </a:t>
            </a:r>
            <a:r>
              <a:rPr sz="970"/>
              <a:t>Allow add more resources easily</a:t>
            </a:r>
            <a:endParaRPr sz="970"/>
          </a:p>
          <a:p>
            <a:pPr lvl="1" marL="221742" indent="443484" defTabSz="886968">
              <a:spcBef>
                <a:spcPts val="1500"/>
              </a:spcBef>
              <a:defRPr sz="970"/>
            </a:pPr>
            <a:r>
              <a:t>More resource = more performance (horizontal scaling)</a:t>
            </a:r>
            <a:endParaRPr sz="1358"/>
          </a:p>
          <a:p>
            <a:pPr lvl="1" marL="221742" indent="443484" defTabSz="886968">
              <a:spcBef>
                <a:spcPts val="1500"/>
              </a:spcBef>
              <a:defRPr sz="970"/>
            </a:pPr>
            <a:r>
              <a:t>Move computation to data, not the other way around</a:t>
            </a:r>
            <a:endParaRPr sz="1358"/>
          </a:p>
          <a:p>
            <a:pPr marL="221742" defTabSz="886968">
              <a:spcBef>
                <a:spcPts val="1500"/>
              </a:spcBef>
              <a:defRPr sz="1067"/>
            </a:pPr>
            <a:r>
              <a:t>Developer friendly</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itle 1"/>
          <p:cNvSpPr txBox="1"/>
          <p:nvPr>
            <p:ph type="title"/>
          </p:nvPr>
        </p:nvSpPr>
        <p:spPr>
          <a:xfrm>
            <a:off x="311699" y="410000"/>
            <a:ext cx="8520601" cy="607801"/>
          </a:xfrm>
          <a:prstGeom prst="rect">
            <a:avLst/>
          </a:prstGeom>
        </p:spPr>
        <p:txBody>
          <a:bodyPr/>
          <a:lstStyle>
            <a:lvl1pPr defTabSz="850391">
              <a:defRPr sz="2790"/>
            </a:lvl1pPr>
          </a:lstStyle>
          <a:p>
            <a:pPr/>
            <a:r>
              <a:t>Hadoop</a:t>
            </a:r>
          </a:p>
        </p:txBody>
      </p:sp>
      <p:sp>
        <p:nvSpPr>
          <p:cNvPr id="252" name="Text Placeholder 2"/>
          <p:cNvSpPr txBox="1"/>
          <p:nvPr>
            <p:ph type="body" idx="1"/>
          </p:nvPr>
        </p:nvSpPr>
        <p:spPr>
          <a:xfrm>
            <a:off x="311699" y="1229875"/>
            <a:ext cx="8520601" cy="3339001"/>
          </a:xfrm>
          <a:prstGeom prst="rect">
            <a:avLst/>
          </a:prstGeom>
        </p:spPr>
        <p:txBody>
          <a:bodyPr/>
          <a:lstStyle/>
          <a:p>
            <a:pPr/>
          </a:p>
        </p:txBody>
      </p:sp>
      <p:pic>
        <p:nvPicPr>
          <p:cNvPr id="253" name="Picture 2" descr="Picture 2"/>
          <p:cNvPicPr>
            <a:picLocks noChangeAspect="1"/>
          </p:cNvPicPr>
          <p:nvPr/>
        </p:nvPicPr>
        <p:blipFill>
          <a:blip r:embed="rId2">
            <a:extLst/>
          </a:blip>
          <a:stretch>
            <a:fillRect/>
          </a:stretch>
        </p:blipFill>
        <p:spPr>
          <a:xfrm>
            <a:off x="344914" y="1229875"/>
            <a:ext cx="5532703" cy="344802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13"/>
          <p:cNvSpPr txBox="1"/>
          <p:nvPr>
            <p:ph type="title"/>
          </p:nvPr>
        </p:nvSpPr>
        <p:spPr>
          <a:xfrm>
            <a:off x="311699" y="410000"/>
            <a:ext cx="8520601" cy="607801"/>
          </a:xfrm>
          <a:prstGeom prst="rect">
            <a:avLst/>
          </a:prstGeom>
        </p:spPr>
        <p:txBody>
          <a:bodyPr/>
          <a:lstStyle>
            <a:lvl1pPr defTabSz="850391">
              <a:defRPr sz="2790"/>
            </a:lvl1pPr>
          </a:lstStyle>
          <a:p>
            <a:pPr/>
            <a:r>
              <a:t>Course goals &amp; objectives</a:t>
            </a:r>
          </a:p>
        </p:txBody>
      </p:sp>
      <p:sp>
        <p:nvSpPr>
          <p:cNvPr id="166" name="Shape 114"/>
          <p:cNvSpPr txBox="1"/>
          <p:nvPr>
            <p:ph type="body" idx="1"/>
          </p:nvPr>
        </p:nvSpPr>
        <p:spPr>
          <a:xfrm>
            <a:off x="311699" y="1229875"/>
            <a:ext cx="8520601" cy="3339001"/>
          </a:xfrm>
          <a:prstGeom prst="rect">
            <a:avLst/>
          </a:prstGeom>
        </p:spPr>
        <p:txBody>
          <a:bodyPr/>
          <a:lstStyle/>
          <a:p>
            <a:pPr marL="228600"/>
            <a:r>
              <a:t>Understand the motivations of Big Data</a:t>
            </a:r>
          </a:p>
          <a:p>
            <a:pPr marL="228600"/>
            <a:r>
              <a:t>Understand the system architect, technology landscape</a:t>
            </a:r>
          </a:p>
          <a:p>
            <a:pPr marL="228600"/>
            <a:r>
              <a:t>Understand the design, features, vocabulary of Hadoop and its ecosystem</a:t>
            </a:r>
          </a:p>
          <a:p>
            <a:pPr marL="228600"/>
            <a:r>
              <a:t>Quick look at functional programming</a:t>
            </a:r>
          </a:p>
          <a:p>
            <a:pPr marL="228600"/>
            <a:r>
              <a:t>Deep Understanding about Apache Spark</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160"/>
          <p:cNvSpPr txBox="1"/>
          <p:nvPr>
            <p:ph type="body" sz="quarter" idx="1"/>
          </p:nvPr>
        </p:nvSpPr>
        <p:spPr>
          <a:xfrm>
            <a:off x="319499" y="4230575"/>
            <a:ext cx="5998802" cy="598800"/>
          </a:xfrm>
          <a:prstGeom prst="rect">
            <a:avLst/>
          </a:prstGeom>
        </p:spPr>
        <p:txBody>
          <a:bodyPr/>
          <a:lstStyle/>
          <a:p>
            <a:pPr/>
            <a:r>
              <a:t>Hadoop </a:t>
            </a:r>
          </a:p>
        </p:txBody>
      </p:sp>
      <p:pic>
        <p:nvPicPr>
          <p:cNvPr id="256" name="Shape 161" descr="Shape 161"/>
          <p:cNvPicPr>
            <a:picLocks noChangeAspect="1"/>
          </p:cNvPicPr>
          <p:nvPr/>
        </p:nvPicPr>
        <p:blipFill>
          <a:blip r:embed="rId2">
            <a:extLst/>
          </a:blip>
          <a:srcRect l="0" t="15984" r="0" b="806"/>
          <a:stretch>
            <a:fillRect/>
          </a:stretch>
        </p:blipFill>
        <p:spPr>
          <a:xfrm>
            <a:off x="0" y="0"/>
            <a:ext cx="9143998" cy="4133525"/>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itle 1"/>
          <p:cNvSpPr txBox="1"/>
          <p:nvPr>
            <p:ph type="title"/>
          </p:nvPr>
        </p:nvSpPr>
        <p:spPr>
          <a:xfrm>
            <a:off x="311699" y="410000"/>
            <a:ext cx="8520601" cy="607801"/>
          </a:xfrm>
          <a:prstGeom prst="rect">
            <a:avLst/>
          </a:prstGeom>
        </p:spPr>
        <p:txBody>
          <a:bodyPr/>
          <a:lstStyle>
            <a:lvl1pPr defTabSz="850391">
              <a:defRPr sz="2790"/>
            </a:lvl1pPr>
          </a:lstStyle>
          <a:p>
            <a:pPr/>
            <a:r>
              <a:t>Core Components: HDFS and MapReduce</a:t>
            </a:r>
          </a:p>
        </p:txBody>
      </p:sp>
      <p:sp>
        <p:nvSpPr>
          <p:cNvPr id="259" name="Text Placeholder 2"/>
          <p:cNvSpPr txBox="1"/>
          <p:nvPr>
            <p:ph type="body" idx="1"/>
          </p:nvPr>
        </p:nvSpPr>
        <p:spPr>
          <a:xfrm>
            <a:off x="311699" y="1229875"/>
            <a:ext cx="8520601" cy="3339001"/>
          </a:xfrm>
          <a:prstGeom prst="rect">
            <a:avLst/>
          </a:prstGeom>
        </p:spPr>
        <p:txBody>
          <a:bodyPr/>
          <a:lstStyle/>
          <a:p>
            <a:pPr marL="199389" indent="-186689">
              <a:lnSpc>
                <a:spcPct val="100000"/>
              </a:lnSpc>
              <a:buClr>
                <a:srgbClr val="2DA6C9"/>
              </a:buClr>
              <a:buSzPct val="100000"/>
              <a:buFont typeface="Arial"/>
              <a:buChar char="▪"/>
              <a:tabLst>
                <a:tab pos="190500" algn="l"/>
              </a:tabLst>
              <a:defRPr b="1" spc="-100" sz="1600">
                <a:latin typeface="Calibri"/>
                <a:ea typeface="Calibri"/>
                <a:cs typeface="Calibri"/>
                <a:sym typeface="Calibri"/>
              </a:defRPr>
            </a:pPr>
            <a:r>
              <a:t>HDFS (Hadoop Distributed File System)</a:t>
            </a:r>
            <a:br/>
            <a:r>
              <a:rPr sz="1400"/>
              <a:t>- </a:t>
            </a:r>
            <a:r>
              <a:rPr b="0" spc="0" sz="1400"/>
              <a:t>Stores</a:t>
            </a:r>
            <a:r>
              <a:rPr b="0" sz="1400"/>
              <a:t> </a:t>
            </a:r>
            <a:r>
              <a:rPr b="0" spc="0" sz="1400"/>
              <a:t>data</a:t>
            </a:r>
            <a:r>
              <a:rPr b="0" sz="1400"/>
              <a:t> </a:t>
            </a:r>
            <a:r>
              <a:rPr b="0" spc="0" sz="1400"/>
              <a:t>on</a:t>
            </a:r>
            <a:r>
              <a:rPr b="0" sz="1400"/>
              <a:t> the cluster</a:t>
            </a:r>
            <a:endParaRPr spc="-87" sz="1400"/>
          </a:p>
          <a:p>
            <a:pPr marL="199389" indent="-186689">
              <a:lnSpc>
                <a:spcPct val="100000"/>
              </a:lnSpc>
              <a:buClr>
                <a:srgbClr val="2DA6C9"/>
              </a:buClr>
              <a:buSzPct val="100000"/>
              <a:buFont typeface="Arial"/>
              <a:buChar char="▪"/>
              <a:tabLst>
                <a:tab pos="190500" algn="l"/>
              </a:tabLst>
              <a:defRPr b="1" spc="-100" sz="1600">
                <a:latin typeface="Calibri"/>
                <a:ea typeface="Calibri"/>
                <a:cs typeface="Calibri"/>
                <a:sym typeface="Calibri"/>
              </a:defRPr>
            </a:pPr>
            <a:r>
              <a:t>MapReduce</a:t>
            </a:r>
            <a:br/>
            <a:r>
              <a:rPr sz="1400"/>
              <a:t>- </a:t>
            </a:r>
            <a:r>
              <a:rPr b="0" sz="1400"/>
              <a:t>Processes data </a:t>
            </a:r>
            <a:r>
              <a:rPr b="0" spc="0" sz="1400"/>
              <a:t>on</a:t>
            </a:r>
            <a:r>
              <a:rPr b="0" sz="1400"/>
              <a:t> the cluster</a:t>
            </a:r>
          </a:p>
        </p:txBody>
      </p:sp>
      <p:sp>
        <p:nvSpPr>
          <p:cNvPr id="260" name="object 4"/>
          <p:cNvSpPr/>
          <p:nvPr/>
        </p:nvSpPr>
        <p:spPr>
          <a:xfrm>
            <a:off x="880554" y="2958807"/>
            <a:ext cx="5009458" cy="1577342"/>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261" name="object 5"/>
          <p:cNvSpPr/>
          <p:nvPr/>
        </p:nvSpPr>
        <p:spPr>
          <a:xfrm>
            <a:off x="914400" y="2975575"/>
            <a:ext cx="4939913" cy="1510332"/>
          </a:xfrm>
          <a:prstGeom prst="rect">
            <a:avLst/>
          </a:prstGeom>
          <a:solidFill>
            <a:srgbClr val="0092B6"/>
          </a:solidFill>
          <a:ln w="12700">
            <a:miter lim="400000"/>
          </a:ln>
        </p:spPr>
        <p:txBody>
          <a:bodyPr lIns="45719" rIns="45719"/>
          <a:lstStyle/>
          <a:p>
            <a:pPr>
              <a:defRPr sz="1000">
                <a:solidFill>
                  <a:srgbClr val="000000"/>
                </a:solidFill>
              </a:defRPr>
            </a:pPr>
          </a:p>
        </p:txBody>
      </p:sp>
      <p:sp>
        <p:nvSpPr>
          <p:cNvPr id="262" name="object 6"/>
          <p:cNvSpPr/>
          <p:nvPr/>
        </p:nvSpPr>
        <p:spPr>
          <a:xfrm>
            <a:off x="1005246" y="3763064"/>
            <a:ext cx="3541222" cy="604752"/>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263" name="object 7"/>
          <p:cNvSpPr/>
          <p:nvPr/>
        </p:nvSpPr>
        <p:spPr>
          <a:xfrm>
            <a:off x="2679219" y="4081026"/>
            <a:ext cx="1811136" cy="277438"/>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264" name="object 8"/>
          <p:cNvSpPr/>
          <p:nvPr/>
        </p:nvSpPr>
        <p:spPr>
          <a:xfrm>
            <a:off x="1044537" y="3782922"/>
            <a:ext cx="3462633" cy="529239"/>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265" name="object 9"/>
          <p:cNvSpPr/>
          <p:nvPr/>
        </p:nvSpPr>
        <p:spPr>
          <a:xfrm>
            <a:off x="1044538" y="3782926"/>
            <a:ext cx="3460867" cy="528969"/>
          </a:xfrm>
          <a:prstGeom prst="rect">
            <a:avLst/>
          </a:prstGeom>
          <a:ln w="9520">
            <a:solidFill>
              <a:srgbClr val="2CB3D2"/>
            </a:solidFill>
          </a:ln>
        </p:spPr>
        <p:txBody>
          <a:bodyPr lIns="45719" rIns="45719"/>
          <a:lstStyle/>
          <a:p>
            <a:pPr>
              <a:defRPr sz="1000">
                <a:solidFill>
                  <a:srgbClr val="000000"/>
                </a:solidFill>
              </a:defRPr>
            </a:pPr>
          </a:p>
        </p:txBody>
      </p:sp>
      <p:sp>
        <p:nvSpPr>
          <p:cNvPr id="266" name="object 10"/>
          <p:cNvSpPr txBox="1"/>
          <p:nvPr/>
        </p:nvSpPr>
        <p:spPr>
          <a:xfrm>
            <a:off x="2727699" y="4117854"/>
            <a:ext cx="1724979"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z="1000">
                <a:solidFill>
                  <a:srgbClr val="000000"/>
                </a:solidFill>
                <a:latin typeface="Calibri"/>
                <a:ea typeface="Calibri"/>
                <a:cs typeface="Calibri"/>
                <a:sym typeface="Calibri"/>
              </a:defRPr>
            </a:pPr>
            <a:r>
              <a:t>Hadoop</a:t>
            </a:r>
            <a:r>
              <a:rPr spc="-4"/>
              <a:t> </a:t>
            </a:r>
            <a:r>
              <a:t>Distributed</a:t>
            </a:r>
            <a:r>
              <a:rPr spc="-4"/>
              <a:t> </a:t>
            </a:r>
            <a:r>
              <a:t>File</a:t>
            </a:r>
            <a:r>
              <a:rPr spc="-4"/>
              <a:t> </a:t>
            </a:r>
            <a:r>
              <a:rPr spc="-8"/>
              <a:t>System</a:t>
            </a:r>
          </a:p>
        </p:txBody>
      </p:sp>
      <p:sp>
        <p:nvSpPr>
          <p:cNvPr id="267" name="object 11"/>
          <p:cNvSpPr/>
          <p:nvPr/>
        </p:nvSpPr>
        <p:spPr>
          <a:xfrm>
            <a:off x="1005246" y="3180134"/>
            <a:ext cx="3541222" cy="604752"/>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268" name="object 12"/>
          <p:cNvSpPr/>
          <p:nvPr/>
        </p:nvSpPr>
        <p:spPr>
          <a:xfrm>
            <a:off x="3735976" y="3501213"/>
            <a:ext cx="763734" cy="277438"/>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269" name="object 13"/>
          <p:cNvSpPr/>
          <p:nvPr/>
        </p:nvSpPr>
        <p:spPr>
          <a:xfrm>
            <a:off x="1044537" y="3201508"/>
            <a:ext cx="3462633" cy="529239"/>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270" name="object 14"/>
          <p:cNvSpPr/>
          <p:nvPr/>
        </p:nvSpPr>
        <p:spPr>
          <a:xfrm>
            <a:off x="1044538" y="3201504"/>
            <a:ext cx="3460867" cy="528969"/>
          </a:xfrm>
          <a:prstGeom prst="rect">
            <a:avLst/>
          </a:prstGeom>
          <a:ln w="9520">
            <a:solidFill>
              <a:srgbClr val="2CB3D2"/>
            </a:solidFill>
          </a:ln>
        </p:spPr>
        <p:txBody>
          <a:bodyPr lIns="45719" rIns="45719"/>
          <a:lstStyle/>
          <a:p>
            <a:pPr>
              <a:defRPr sz="1000">
                <a:solidFill>
                  <a:srgbClr val="000000"/>
                </a:solidFill>
              </a:defRPr>
            </a:pPr>
          </a:p>
        </p:txBody>
      </p:sp>
      <p:sp>
        <p:nvSpPr>
          <p:cNvPr id="271" name="object 15"/>
          <p:cNvSpPr txBox="1"/>
          <p:nvPr/>
        </p:nvSpPr>
        <p:spPr>
          <a:xfrm>
            <a:off x="3784212" y="3536431"/>
            <a:ext cx="668656"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000">
                <a:solidFill>
                  <a:srgbClr val="000000"/>
                </a:solidFill>
                <a:latin typeface="Calibri"/>
                <a:ea typeface="Calibri"/>
                <a:cs typeface="Calibri"/>
                <a:sym typeface="Calibri"/>
              </a:defRPr>
            </a:lvl1pPr>
          </a:lstStyle>
          <a:p>
            <a:pPr/>
            <a:r>
              <a:t>MapReduce</a:t>
            </a:r>
          </a:p>
        </p:txBody>
      </p:sp>
      <p:sp>
        <p:nvSpPr>
          <p:cNvPr id="272" name="object 16"/>
          <p:cNvSpPr/>
          <p:nvPr/>
        </p:nvSpPr>
        <p:spPr>
          <a:xfrm>
            <a:off x="1152178" y="3283870"/>
            <a:ext cx="1289226" cy="392808"/>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273" name="object 17"/>
          <p:cNvSpPr/>
          <p:nvPr/>
        </p:nvSpPr>
        <p:spPr>
          <a:xfrm>
            <a:off x="1163522" y="3843720"/>
            <a:ext cx="1277881" cy="399333"/>
          </a:xfrm>
          <a:prstGeom prst="rect">
            <a:avLst/>
          </a:prstGeom>
          <a:blipFill>
            <a:blip r:embed="rId9"/>
            <a:stretch>
              <a:fillRect/>
            </a:stretch>
          </a:blipFill>
          <a:ln w="12700">
            <a:miter lim="400000"/>
          </a:ln>
        </p:spPr>
        <p:txBody>
          <a:bodyPr lIns="45719" rIns="45719"/>
          <a:lstStyle/>
          <a:p>
            <a:pPr>
              <a:defRPr sz="1000">
                <a:solidFill>
                  <a:srgbClr val="000000"/>
                </a:solidFill>
              </a:defRPr>
            </a:pPr>
          </a:p>
        </p:txBody>
      </p:sp>
      <p:sp>
        <p:nvSpPr>
          <p:cNvPr id="274" name="object 18"/>
          <p:cNvSpPr txBox="1"/>
          <p:nvPr/>
        </p:nvSpPr>
        <p:spPr>
          <a:xfrm>
            <a:off x="4780738" y="3534088"/>
            <a:ext cx="934404" cy="5700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9525" indent="9525">
              <a:lnSpc>
                <a:spcPts val="1500"/>
              </a:lnSpc>
              <a:defRPr sz="1300">
                <a:solidFill>
                  <a:srgbClr val="FFFFFF"/>
                </a:solidFill>
                <a:latin typeface="Calibri"/>
                <a:ea typeface="Calibri"/>
                <a:cs typeface="Calibri"/>
                <a:sym typeface="Calibri"/>
              </a:defRPr>
            </a:pPr>
            <a:r>
              <a:t>Hadoop</a:t>
            </a:r>
            <a:r>
              <a:rPr spc="-4"/>
              <a:t> </a:t>
            </a:r>
            <a:r>
              <a:rPr spc="-8"/>
              <a:t>Core</a:t>
            </a:r>
            <a:r>
              <a:rPr spc="-4"/>
              <a:t> Components</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Title 1"/>
          <p:cNvSpPr txBox="1"/>
          <p:nvPr>
            <p:ph type="title"/>
          </p:nvPr>
        </p:nvSpPr>
        <p:spPr>
          <a:xfrm>
            <a:off x="311699" y="410000"/>
            <a:ext cx="8520601" cy="607801"/>
          </a:xfrm>
          <a:prstGeom prst="rect">
            <a:avLst/>
          </a:prstGeom>
        </p:spPr>
        <p:txBody>
          <a:bodyPr/>
          <a:lstStyle>
            <a:lvl1pPr defTabSz="850391">
              <a:defRPr sz="2790"/>
            </a:lvl1pPr>
          </a:lstStyle>
          <a:p>
            <a:pPr/>
            <a:r>
              <a:t>A Simple Hadoop Cluster</a:t>
            </a:r>
          </a:p>
        </p:txBody>
      </p:sp>
      <p:grpSp>
        <p:nvGrpSpPr>
          <p:cNvPr id="318" name="Group 86"/>
          <p:cNvGrpSpPr/>
          <p:nvPr/>
        </p:nvGrpSpPr>
        <p:grpSpPr>
          <a:xfrm>
            <a:off x="4953000" y="1229875"/>
            <a:ext cx="2598315" cy="3532381"/>
            <a:chOff x="0" y="0"/>
            <a:chExt cx="2598314" cy="3532380"/>
          </a:xfrm>
        </p:grpSpPr>
        <p:sp>
          <p:nvSpPr>
            <p:cNvPr id="277" name="object 5"/>
            <p:cNvSpPr/>
            <p:nvPr/>
          </p:nvSpPr>
          <p:spPr>
            <a:xfrm>
              <a:off x="229223" y="60906"/>
              <a:ext cx="1053639" cy="791788"/>
            </a:xfrm>
            <a:prstGeom prst="rect">
              <a:avLst/>
            </a:prstGeom>
            <a:blipFill rotWithShape="1">
              <a:blip r:embed="rId2"/>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78" name="object 6"/>
            <p:cNvSpPr/>
            <p:nvPr/>
          </p:nvSpPr>
          <p:spPr>
            <a:xfrm>
              <a:off x="266938" y="84467"/>
              <a:ext cx="978181"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79" name="object 7"/>
            <p:cNvSpPr/>
            <p:nvPr/>
          </p:nvSpPr>
          <p:spPr>
            <a:xfrm>
              <a:off x="266939" y="84466"/>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noFill/>
            <a:ln w="9520" cap="flat">
              <a:solidFill>
                <a:srgbClr val="000000"/>
              </a:solidFill>
              <a:prstDash val="solid"/>
              <a:round/>
            </a:ln>
            <a:effectLst/>
          </p:spPr>
          <p:txBody>
            <a:bodyPr wrap="square" lIns="45719" tIns="45719" rIns="45719" bIns="45719" numCol="1" anchor="t">
              <a:noAutofit/>
            </a:bodyPr>
            <a:lstStyle/>
            <a:p>
              <a:pPr>
                <a:defRPr sz="1000">
                  <a:solidFill>
                    <a:srgbClr val="000000"/>
                  </a:solidFill>
                </a:defRPr>
              </a:pPr>
            </a:p>
          </p:txBody>
        </p:sp>
        <p:sp>
          <p:nvSpPr>
            <p:cNvPr id="280" name="object 8"/>
            <p:cNvSpPr/>
            <p:nvPr/>
          </p:nvSpPr>
          <p:spPr>
            <a:xfrm>
              <a:off x="771217" y="119481"/>
              <a:ext cx="469736" cy="641376"/>
            </a:xfrm>
            <a:prstGeom prst="rect">
              <a:avLst/>
            </a:prstGeom>
            <a:solidFill>
              <a:srgbClr val="FFFFFF"/>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81" name="object 9"/>
            <p:cNvSpPr/>
            <p:nvPr/>
          </p:nvSpPr>
          <p:spPr>
            <a:xfrm>
              <a:off x="776417" y="124529"/>
              <a:ext cx="461430" cy="636325"/>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82" name="object 10"/>
            <p:cNvSpPr/>
            <p:nvPr/>
          </p:nvSpPr>
          <p:spPr>
            <a:xfrm>
              <a:off x="229223" y="821521"/>
              <a:ext cx="1053639" cy="791788"/>
            </a:xfrm>
            <a:prstGeom prst="rect">
              <a:avLst/>
            </a:prstGeom>
            <a:blipFill rotWithShape="1">
              <a:blip r:embed="rId4"/>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83" name="object 11"/>
            <p:cNvSpPr/>
            <p:nvPr/>
          </p:nvSpPr>
          <p:spPr>
            <a:xfrm>
              <a:off x="266938" y="844354"/>
              <a:ext cx="978181"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84" name="object 12"/>
            <p:cNvSpPr/>
            <p:nvPr/>
          </p:nvSpPr>
          <p:spPr>
            <a:xfrm>
              <a:off x="266939" y="844353"/>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noFill/>
            <a:ln w="9520" cap="flat">
              <a:solidFill>
                <a:srgbClr val="000000"/>
              </a:solidFill>
              <a:prstDash val="solid"/>
              <a:round/>
            </a:ln>
            <a:effectLst/>
          </p:spPr>
          <p:txBody>
            <a:bodyPr wrap="square" lIns="45719" tIns="45719" rIns="45719" bIns="45719" numCol="1" anchor="t">
              <a:noAutofit/>
            </a:bodyPr>
            <a:lstStyle/>
            <a:p>
              <a:pPr>
                <a:defRPr sz="1000">
                  <a:solidFill>
                    <a:srgbClr val="000000"/>
                  </a:solidFill>
                </a:defRPr>
              </a:pPr>
            </a:p>
          </p:txBody>
        </p:sp>
        <p:sp>
          <p:nvSpPr>
            <p:cNvPr id="285" name="object 13"/>
            <p:cNvSpPr/>
            <p:nvPr/>
          </p:nvSpPr>
          <p:spPr>
            <a:xfrm>
              <a:off x="771217" y="879367"/>
              <a:ext cx="469736" cy="641376"/>
            </a:xfrm>
            <a:prstGeom prst="rect">
              <a:avLst/>
            </a:prstGeom>
            <a:solidFill>
              <a:srgbClr val="FFFFFF"/>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86" name="object 14"/>
            <p:cNvSpPr/>
            <p:nvPr/>
          </p:nvSpPr>
          <p:spPr>
            <a:xfrm>
              <a:off x="776417" y="884414"/>
              <a:ext cx="461430" cy="636327"/>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87" name="object 15"/>
            <p:cNvSpPr/>
            <p:nvPr/>
          </p:nvSpPr>
          <p:spPr>
            <a:xfrm>
              <a:off x="1276626" y="60906"/>
              <a:ext cx="1038052" cy="791788"/>
            </a:xfrm>
            <a:prstGeom prst="rect">
              <a:avLst/>
            </a:prstGeom>
            <a:blipFill rotWithShape="1">
              <a:blip r:embed="rId5"/>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88" name="object 16"/>
            <p:cNvSpPr/>
            <p:nvPr/>
          </p:nvSpPr>
          <p:spPr>
            <a:xfrm>
              <a:off x="1315010" y="84467"/>
              <a:ext cx="962997"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23" y="0"/>
                  </a:moveTo>
                  <a:lnTo>
                    <a:pt x="2498" y="8"/>
                  </a:lnTo>
                  <a:lnTo>
                    <a:pt x="1791" y="202"/>
                  </a:lnTo>
                  <a:lnTo>
                    <a:pt x="1166" y="628"/>
                  </a:lnTo>
                  <a:lnTo>
                    <a:pt x="648" y="1251"/>
                  </a:lnTo>
                  <a:lnTo>
                    <a:pt x="266" y="2035"/>
                  </a:lnTo>
                  <a:lnTo>
                    <a:pt x="44" y="2943"/>
                  </a:lnTo>
                  <a:lnTo>
                    <a:pt x="0" y="3600"/>
                  </a:lnTo>
                  <a:lnTo>
                    <a:pt x="6" y="18241"/>
                  </a:lnTo>
                  <a:lnTo>
                    <a:pt x="150" y="19192"/>
                  </a:lnTo>
                  <a:lnTo>
                    <a:pt x="467" y="20033"/>
                  </a:lnTo>
                  <a:lnTo>
                    <a:pt x="931" y="20728"/>
                  </a:lnTo>
                  <a:lnTo>
                    <a:pt x="1513" y="21243"/>
                  </a:lnTo>
                  <a:lnTo>
                    <a:pt x="2189" y="21540"/>
                  </a:lnTo>
                  <a:lnTo>
                    <a:pt x="2677" y="21600"/>
                  </a:lnTo>
                  <a:lnTo>
                    <a:pt x="19102" y="21592"/>
                  </a:lnTo>
                  <a:lnTo>
                    <a:pt x="19809" y="21398"/>
                  </a:lnTo>
                  <a:lnTo>
                    <a:pt x="20434" y="20972"/>
                  </a:lnTo>
                  <a:lnTo>
                    <a:pt x="20952" y="20349"/>
                  </a:lnTo>
                  <a:lnTo>
                    <a:pt x="21334" y="19565"/>
                  </a:lnTo>
                  <a:lnTo>
                    <a:pt x="21556" y="18657"/>
                  </a:lnTo>
                  <a:lnTo>
                    <a:pt x="21600" y="18000"/>
                  </a:lnTo>
                  <a:lnTo>
                    <a:pt x="21594" y="3359"/>
                  </a:lnTo>
                  <a:lnTo>
                    <a:pt x="21450" y="2408"/>
                  </a:lnTo>
                  <a:lnTo>
                    <a:pt x="21133" y="1567"/>
                  </a:lnTo>
                  <a:lnTo>
                    <a:pt x="20669" y="872"/>
                  </a:lnTo>
                  <a:lnTo>
                    <a:pt x="20087" y="357"/>
                  </a:lnTo>
                  <a:lnTo>
                    <a:pt x="19411" y="60"/>
                  </a:lnTo>
                  <a:lnTo>
                    <a:pt x="18923" y="0"/>
                  </a:lnTo>
                  <a:close/>
                </a:path>
              </a:pathLst>
            </a:custGeom>
            <a:solidFill>
              <a:srgbClr val="F5F5F5"/>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89" name="object 17"/>
            <p:cNvSpPr/>
            <p:nvPr/>
          </p:nvSpPr>
          <p:spPr>
            <a:xfrm>
              <a:off x="1315009" y="84466"/>
              <a:ext cx="962503"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9" y="2628"/>
                  </a:lnTo>
                  <a:lnTo>
                    <a:pt x="377" y="1757"/>
                  </a:lnTo>
                  <a:lnTo>
                    <a:pt x="808" y="1023"/>
                  </a:lnTo>
                  <a:lnTo>
                    <a:pt x="1365" y="462"/>
                  </a:lnTo>
                  <a:lnTo>
                    <a:pt x="2021" y="109"/>
                  </a:lnTo>
                  <a:lnTo>
                    <a:pt x="18923" y="0"/>
                  </a:lnTo>
                  <a:lnTo>
                    <a:pt x="19170" y="15"/>
                  </a:lnTo>
                  <a:lnTo>
                    <a:pt x="19871" y="232"/>
                  </a:lnTo>
                  <a:lnTo>
                    <a:pt x="20488" y="679"/>
                  </a:lnTo>
                  <a:lnTo>
                    <a:pt x="20994" y="1319"/>
                  </a:lnTo>
                  <a:lnTo>
                    <a:pt x="21363" y="2116"/>
                  </a:lnTo>
                  <a:lnTo>
                    <a:pt x="21567" y="3035"/>
                  </a:lnTo>
                  <a:lnTo>
                    <a:pt x="21600" y="18000"/>
                  </a:lnTo>
                  <a:lnTo>
                    <a:pt x="21589" y="18333"/>
                  </a:lnTo>
                  <a:lnTo>
                    <a:pt x="21427" y="19275"/>
                  </a:lnTo>
                  <a:lnTo>
                    <a:pt x="21095" y="20104"/>
                  </a:lnTo>
                  <a:lnTo>
                    <a:pt x="20619" y="20785"/>
                  </a:lnTo>
                  <a:lnTo>
                    <a:pt x="20026" y="21281"/>
                  </a:lnTo>
                  <a:lnTo>
                    <a:pt x="19343" y="21556"/>
                  </a:lnTo>
                  <a:lnTo>
                    <a:pt x="2677" y="21600"/>
                  </a:lnTo>
                  <a:lnTo>
                    <a:pt x="2430" y="21585"/>
                  </a:lnTo>
                  <a:lnTo>
                    <a:pt x="1729" y="21368"/>
                  </a:lnTo>
                  <a:lnTo>
                    <a:pt x="1112" y="20921"/>
                  </a:lnTo>
                  <a:lnTo>
                    <a:pt x="606" y="20281"/>
                  </a:lnTo>
                  <a:lnTo>
                    <a:pt x="237" y="19484"/>
                  </a:lnTo>
                  <a:lnTo>
                    <a:pt x="33" y="18565"/>
                  </a:lnTo>
                  <a:lnTo>
                    <a:pt x="0" y="3600"/>
                  </a:lnTo>
                  <a:close/>
                </a:path>
              </a:pathLst>
            </a:custGeom>
            <a:noFill/>
            <a:ln w="9520" cap="flat">
              <a:solidFill>
                <a:srgbClr val="000000"/>
              </a:solidFill>
              <a:prstDash val="solid"/>
              <a:round/>
            </a:ln>
            <a:effectLst/>
          </p:spPr>
          <p:txBody>
            <a:bodyPr wrap="square" lIns="45719" tIns="45719" rIns="45719" bIns="45719" numCol="1" anchor="t">
              <a:noAutofit/>
            </a:bodyPr>
            <a:lstStyle/>
            <a:p>
              <a:pPr>
                <a:defRPr sz="1000">
                  <a:solidFill>
                    <a:srgbClr val="000000"/>
                  </a:solidFill>
                </a:defRPr>
              </a:pPr>
            </a:p>
          </p:txBody>
        </p:sp>
        <p:sp>
          <p:nvSpPr>
            <p:cNvPr id="290" name="object 18"/>
            <p:cNvSpPr/>
            <p:nvPr/>
          </p:nvSpPr>
          <p:spPr>
            <a:xfrm>
              <a:off x="1811461" y="119481"/>
              <a:ext cx="462439" cy="641376"/>
            </a:xfrm>
            <a:prstGeom prst="rect">
              <a:avLst/>
            </a:prstGeom>
            <a:solidFill>
              <a:srgbClr val="FFFFFF"/>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91" name="object 19"/>
            <p:cNvSpPr/>
            <p:nvPr/>
          </p:nvSpPr>
          <p:spPr>
            <a:xfrm>
              <a:off x="1816575" y="124529"/>
              <a:ext cx="454267" cy="636325"/>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92" name="object 20"/>
            <p:cNvSpPr/>
            <p:nvPr/>
          </p:nvSpPr>
          <p:spPr>
            <a:xfrm>
              <a:off x="1261041" y="821521"/>
              <a:ext cx="1053639" cy="791788"/>
            </a:xfrm>
            <a:prstGeom prst="rect">
              <a:avLst/>
            </a:prstGeom>
            <a:blipFill rotWithShape="1">
              <a:blip r:embed="rId6"/>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93" name="object 21"/>
            <p:cNvSpPr/>
            <p:nvPr/>
          </p:nvSpPr>
          <p:spPr>
            <a:xfrm>
              <a:off x="1299819" y="844354"/>
              <a:ext cx="978181"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94" name="object 22"/>
            <p:cNvSpPr/>
            <p:nvPr/>
          </p:nvSpPr>
          <p:spPr>
            <a:xfrm>
              <a:off x="1299819" y="844353"/>
              <a:ext cx="977685"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noFill/>
            <a:ln w="9520" cap="flat">
              <a:solidFill>
                <a:srgbClr val="000000"/>
              </a:solidFill>
              <a:prstDash val="solid"/>
              <a:round/>
            </a:ln>
            <a:effectLst/>
          </p:spPr>
          <p:txBody>
            <a:bodyPr wrap="square" lIns="45719" tIns="45719" rIns="45719" bIns="45719" numCol="1" anchor="t">
              <a:noAutofit/>
            </a:bodyPr>
            <a:lstStyle/>
            <a:p>
              <a:pPr>
                <a:defRPr sz="1000">
                  <a:solidFill>
                    <a:srgbClr val="000000"/>
                  </a:solidFill>
                </a:defRPr>
              </a:pPr>
            </a:p>
          </p:txBody>
        </p:sp>
        <p:sp>
          <p:nvSpPr>
            <p:cNvPr id="295" name="object 23"/>
            <p:cNvSpPr/>
            <p:nvPr/>
          </p:nvSpPr>
          <p:spPr>
            <a:xfrm>
              <a:off x="1804098" y="879367"/>
              <a:ext cx="469736" cy="641376"/>
            </a:xfrm>
            <a:prstGeom prst="rect">
              <a:avLst/>
            </a:prstGeom>
            <a:solidFill>
              <a:srgbClr val="FFFFFF"/>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96" name="object 24"/>
            <p:cNvSpPr/>
            <p:nvPr/>
          </p:nvSpPr>
          <p:spPr>
            <a:xfrm>
              <a:off x="1809299" y="884414"/>
              <a:ext cx="461430" cy="636327"/>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97" name="object 25"/>
            <p:cNvSpPr/>
            <p:nvPr/>
          </p:nvSpPr>
          <p:spPr>
            <a:xfrm>
              <a:off x="1276626" y="2408214"/>
              <a:ext cx="1209502" cy="985059"/>
            </a:xfrm>
            <a:prstGeom prst="rect">
              <a:avLst/>
            </a:prstGeom>
            <a:blipFill rotWithShape="1">
              <a:blip r:embed="rId7"/>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98" name="object 26"/>
            <p:cNvSpPr/>
            <p:nvPr/>
          </p:nvSpPr>
          <p:spPr>
            <a:xfrm>
              <a:off x="1315352" y="2430814"/>
              <a:ext cx="1131819" cy="910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03" y="0"/>
                  </a:moveTo>
                  <a:lnTo>
                    <a:pt x="2897" y="0"/>
                  </a:lnTo>
                  <a:lnTo>
                    <a:pt x="2660" y="12"/>
                  </a:lnTo>
                  <a:lnTo>
                    <a:pt x="1982" y="184"/>
                  </a:lnTo>
                  <a:lnTo>
                    <a:pt x="1371" y="539"/>
                  </a:lnTo>
                  <a:lnTo>
                    <a:pt x="849" y="1054"/>
                  </a:lnTo>
                  <a:lnTo>
                    <a:pt x="434" y="1704"/>
                  </a:lnTo>
                  <a:lnTo>
                    <a:pt x="148" y="2462"/>
                  </a:lnTo>
                  <a:lnTo>
                    <a:pt x="10" y="3305"/>
                  </a:lnTo>
                  <a:lnTo>
                    <a:pt x="0" y="3600"/>
                  </a:lnTo>
                  <a:lnTo>
                    <a:pt x="0" y="18000"/>
                  </a:lnTo>
                  <a:lnTo>
                    <a:pt x="84" y="18865"/>
                  </a:lnTo>
                  <a:lnTo>
                    <a:pt x="323" y="19654"/>
                  </a:lnTo>
                  <a:lnTo>
                    <a:pt x="697" y="20343"/>
                  </a:lnTo>
                  <a:lnTo>
                    <a:pt x="1186" y="20905"/>
                  </a:lnTo>
                  <a:lnTo>
                    <a:pt x="1770" y="21317"/>
                  </a:lnTo>
                  <a:lnTo>
                    <a:pt x="2427" y="21553"/>
                  </a:lnTo>
                  <a:lnTo>
                    <a:pt x="2897" y="21600"/>
                  </a:lnTo>
                  <a:lnTo>
                    <a:pt x="18703" y="21600"/>
                  </a:lnTo>
                  <a:lnTo>
                    <a:pt x="19399" y="21495"/>
                  </a:lnTo>
                  <a:lnTo>
                    <a:pt x="20034" y="21198"/>
                  </a:lnTo>
                  <a:lnTo>
                    <a:pt x="20588" y="20733"/>
                  </a:lnTo>
                  <a:lnTo>
                    <a:pt x="21041" y="20126"/>
                  </a:lnTo>
                  <a:lnTo>
                    <a:pt x="21372" y="19401"/>
                  </a:lnTo>
                  <a:lnTo>
                    <a:pt x="21562" y="18584"/>
                  </a:lnTo>
                  <a:lnTo>
                    <a:pt x="21600" y="18000"/>
                  </a:lnTo>
                  <a:lnTo>
                    <a:pt x="21600" y="3600"/>
                  </a:lnTo>
                  <a:lnTo>
                    <a:pt x="21516" y="2735"/>
                  </a:lnTo>
                  <a:lnTo>
                    <a:pt x="21277" y="1946"/>
                  </a:lnTo>
                  <a:lnTo>
                    <a:pt x="20903" y="1257"/>
                  </a:lnTo>
                  <a:lnTo>
                    <a:pt x="20414" y="695"/>
                  </a:lnTo>
                  <a:lnTo>
                    <a:pt x="19831" y="283"/>
                  </a:lnTo>
                  <a:lnTo>
                    <a:pt x="19173" y="47"/>
                  </a:lnTo>
                  <a:lnTo>
                    <a:pt x="18703" y="0"/>
                  </a:lnTo>
                  <a:close/>
                </a:path>
              </a:pathLst>
            </a:custGeom>
            <a:solidFill>
              <a:srgbClr val="F1E1FD"/>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299" name="object 27"/>
            <p:cNvSpPr/>
            <p:nvPr/>
          </p:nvSpPr>
          <p:spPr>
            <a:xfrm>
              <a:off x="1315352" y="2430815"/>
              <a:ext cx="1131247" cy="910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84" y="2735"/>
                  </a:lnTo>
                  <a:lnTo>
                    <a:pt x="323" y="1946"/>
                  </a:lnTo>
                  <a:lnTo>
                    <a:pt x="697" y="1257"/>
                  </a:lnTo>
                  <a:lnTo>
                    <a:pt x="1186" y="695"/>
                  </a:lnTo>
                  <a:lnTo>
                    <a:pt x="1770" y="283"/>
                  </a:lnTo>
                  <a:lnTo>
                    <a:pt x="2427" y="47"/>
                  </a:lnTo>
                  <a:lnTo>
                    <a:pt x="2897" y="0"/>
                  </a:lnTo>
                  <a:lnTo>
                    <a:pt x="18703" y="0"/>
                  </a:lnTo>
                  <a:lnTo>
                    <a:pt x="19399" y="105"/>
                  </a:lnTo>
                  <a:lnTo>
                    <a:pt x="20034" y="402"/>
                  </a:lnTo>
                  <a:lnTo>
                    <a:pt x="20588" y="867"/>
                  </a:lnTo>
                  <a:lnTo>
                    <a:pt x="21041" y="1474"/>
                  </a:lnTo>
                  <a:lnTo>
                    <a:pt x="21372" y="2199"/>
                  </a:lnTo>
                  <a:lnTo>
                    <a:pt x="21562" y="3016"/>
                  </a:lnTo>
                  <a:lnTo>
                    <a:pt x="21600" y="3600"/>
                  </a:lnTo>
                  <a:lnTo>
                    <a:pt x="21600" y="18000"/>
                  </a:lnTo>
                  <a:lnTo>
                    <a:pt x="21516" y="18865"/>
                  </a:lnTo>
                  <a:lnTo>
                    <a:pt x="21277" y="19654"/>
                  </a:lnTo>
                  <a:lnTo>
                    <a:pt x="20903" y="20343"/>
                  </a:lnTo>
                  <a:lnTo>
                    <a:pt x="20414" y="20905"/>
                  </a:lnTo>
                  <a:lnTo>
                    <a:pt x="19830" y="21317"/>
                  </a:lnTo>
                  <a:lnTo>
                    <a:pt x="19173" y="21553"/>
                  </a:lnTo>
                  <a:lnTo>
                    <a:pt x="18703" y="21600"/>
                  </a:lnTo>
                  <a:lnTo>
                    <a:pt x="2897" y="21600"/>
                  </a:lnTo>
                  <a:lnTo>
                    <a:pt x="2201" y="21495"/>
                  </a:lnTo>
                  <a:lnTo>
                    <a:pt x="1566" y="21198"/>
                  </a:lnTo>
                  <a:lnTo>
                    <a:pt x="1012" y="20733"/>
                  </a:lnTo>
                  <a:lnTo>
                    <a:pt x="559" y="20126"/>
                  </a:lnTo>
                  <a:lnTo>
                    <a:pt x="228" y="19401"/>
                  </a:lnTo>
                  <a:lnTo>
                    <a:pt x="38" y="18584"/>
                  </a:lnTo>
                  <a:lnTo>
                    <a:pt x="0" y="18000"/>
                  </a:lnTo>
                  <a:lnTo>
                    <a:pt x="0" y="3600"/>
                  </a:lnTo>
                  <a:close/>
                </a:path>
              </a:pathLst>
            </a:custGeom>
            <a:noFill/>
            <a:ln w="9520" cap="flat">
              <a:solidFill>
                <a:srgbClr val="000000"/>
              </a:solidFill>
              <a:prstDash val="solid"/>
              <a:round/>
            </a:ln>
            <a:effectLst/>
          </p:spPr>
          <p:txBody>
            <a:bodyPr wrap="square" lIns="45719" tIns="45719" rIns="45719" bIns="45719" numCol="1" anchor="t">
              <a:noAutofit/>
            </a:bodyPr>
            <a:lstStyle/>
            <a:p>
              <a:pPr>
                <a:defRPr sz="1000">
                  <a:solidFill>
                    <a:srgbClr val="000000"/>
                  </a:solidFill>
                </a:defRPr>
              </a:pPr>
            </a:p>
          </p:txBody>
        </p:sp>
        <p:sp>
          <p:nvSpPr>
            <p:cNvPr id="300" name="object 28"/>
            <p:cNvSpPr/>
            <p:nvPr/>
          </p:nvSpPr>
          <p:spPr>
            <a:xfrm>
              <a:off x="1906066" y="2462109"/>
              <a:ext cx="649212" cy="879583"/>
            </a:xfrm>
            <a:prstGeom prst="rect">
              <a:avLst/>
            </a:prstGeom>
            <a:blipFill rotWithShape="1">
              <a:blip r:embed="rId8"/>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01" name="object 29"/>
            <p:cNvSpPr txBox="1"/>
            <p:nvPr/>
          </p:nvSpPr>
          <p:spPr>
            <a:xfrm>
              <a:off x="1397030" y="2734737"/>
              <a:ext cx="540069" cy="570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9525" indent="9525">
                <a:lnSpc>
                  <a:spcPts val="1500"/>
                </a:lnSpc>
                <a:defRPr spc="-4" sz="1300">
                  <a:solidFill>
                    <a:srgbClr val="000000"/>
                  </a:solidFill>
                  <a:latin typeface="Calibri"/>
                  <a:ea typeface="Calibri"/>
                  <a:cs typeface="Calibri"/>
                  <a:sym typeface="Calibri"/>
                </a:defRPr>
              </a:pPr>
              <a:r>
                <a:t>J</a:t>
              </a:r>
              <a:r>
                <a:rPr spc="0"/>
                <a:t>ob </a:t>
              </a:r>
              <a:r>
                <a:rPr spc="-8"/>
                <a:t>Tracker</a:t>
              </a:r>
            </a:p>
          </p:txBody>
        </p:sp>
        <p:sp>
          <p:nvSpPr>
            <p:cNvPr id="302" name="object 30"/>
            <p:cNvSpPr/>
            <p:nvPr/>
          </p:nvSpPr>
          <p:spPr>
            <a:xfrm>
              <a:off x="101415" y="2408213"/>
              <a:ext cx="1197033" cy="988176"/>
            </a:xfrm>
            <a:prstGeom prst="rect">
              <a:avLst/>
            </a:prstGeom>
            <a:blipFill rotWithShape="1">
              <a:blip r:embed="rId9"/>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03" name="object 31"/>
            <p:cNvSpPr/>
            <p:nvPr/>
          </p:nvSpPr>
          <p:spPr>
            <a:xfrm>
              <a:off x="139176" y="2430813"/>
              <a:ext cx="1121131" cy="91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74" y="0"/>
                  </a:moveTo>
                  <a:lnTo>
                    <a:pt x="2926" y="0"/>
                  </a:lnTo>
                  <a:lnTo>
                    <a:pt x="2686" y="12"/>
                  </a:lnTo>
                  <a:lnTo>
                    <a:pt x="2001" y="184"/>
                  </a:lnTo>
                  <a:lnTo>
                    <a:pt x="1385" y="539"/>
                  </a:lnTo>
                  <a:lnTo>
                    <a:pt x="857" y="1054"/>
                  </a:lnTo>
                  <a:lnTo>
                    <a:pt x="438" y="1704"/>
                  </a:lnTo>
                  <a:lnTo>
                    <a:pt x="149" y="2462"/>
                  </a:lnTo>
                  <a:lnTo>
                    <a:pt x="10" y="3305"/>
                  </a:lnTo>
                  <a:lnTo>
                    <a:pt x="0" y="3600"/>
                  </a:lnTo>
                  <a:lnTo>
                    <a:pt x="0" y="18000"/>
                  </a:lnTo>
                  <a:lnTo>
                    <a:pt x="85" y="18865"/>
                  </a:lnTo>
                  <a:lnTo>
                    <a:pt x="327" y="19654"/>
                  </a:lnTo>
                  <a:lnTo>
                    <a:pt x="704" y="20343"/>
                  </a:lnTo>
                  <a:lnTo>
                    <a:pt x="1198" y="20905"/>
                  </a:lnTo>
                  <a:lnTo>
                    <a:pt x="1787" y="21317"/>
                  </a:lnTo>
                  <a:lnTo>
                    <a:pt x="2451" y="21553"/>
                  </a:lnTo>
                  <a:lnTo>
                    <a:pt x="2926" y="21600"/>
                  </a:lnTo>
                  <a:lnTo>
                    <a:pt x="18674" y="21600"/>
                  </a:lnTo>
                  <a:lnTo>
                    <a:pt x="19377" y="21495"/>
                  </a:lnTo>
                  <a:lnTo>
                    <a:pt x="20019" y="21198"/>
                  </a:lnTo>
                  <a:lnTo>
                    <a:pt x="20578" y="20733"/>
                  </a:lnTo>
                  <a:lnTo>
                    <a:pt x="21035" y="20126"/>
                  </a:lnTo>
                  <a:lnTo>
                    <a:pt x="21370" y="19401"/>
                  </a:lnTo>
                  <a:lnTo>
                    <a:pt x="21562" y="18584"/>
                  </a:lnTo>
                  <a:lnTo>
                    <a:pt x="21600" y="18000"/>
                  </a:lnTo>
                  <a:lnTo>
                    <a:pt x="21600" y="3600"/>
                  </a:lnTo>
                  <a:lnTo>
                    <a:pt x="21515" y="2735"/>
                  </a:lnTo>
                  <a:lnTo>
                    <a:pt x="21273" y="1946"/>
                  </a:lnTo>
                  <a:lnTo>
                    <a:pt x="20896" y="1257"/>
                  </a:lnTo>
                  <a:lnTo>
                    <a:pt x="20402" y="695"/>
                  </a:lnTo>
                  <a:lnTo>
                    <a:pt x="19813" y="283"/>
                  </a:lnTo>
                  <a:lnTo>
                    <a:pt x="19149" y="47"/>
                  </a:lnTo>
                  <a:lnTo>
                    <a:pt x="18674" y="0"/>
                  </a:lnTo>
                  <a:close/>
                </a:path>
              </a:pathLst>
            </a:custGeom>
            <a:solidFill>
              <a:srgbClr val="FFE7D3"/>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04" name="object 32"/>
            <p:cNvSpPr/>
            <p:nvPr/>
          </p:nvSpPr>
          <p:spPr>
            <a:xfrm>
              <a:off x="139175" y="2430815"/>
              <a:ext cx="1120564" cy="910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85" y="2735"/>
                  </a:lnTo>
                  <a:lnTo>
                    <a:pt x="327" y="1946"/>
                  </a:lnTo>
                  <a:lnTo>
                    <a:pt x="704" y="1257"/>
                  </a:lnTo>
                  <a:lnTo>
                    <a:pt x="1198" y="695"/>
                  </a:lnTo>
                  <a:lnTo>
                    <a:pt x="1787" y="283"/>
                  </a:lnTo>
                  <a:lnTo>
                    <a:pt x="2451" y="47"/>
                  </a:lnTo>
                  <a:lnTo>
                    <a:pt x="2926" y="0"/>
                  </a:lnTo>
                  <a:lnTo>
                    <a:pt x="18674" y="0"/>
                  </a:lnTo>
                  <a:lnTo>
                    <a:pt x="19377" y="105"/>
                  </a:lnTo>
                  <a:lnTo>
                    <a:pt x="20019" y="402"/>
                  </a:lnTo>
                  <a:lnTo>
                    <a:pt x="20578" y="867"/>
                  </a:lnTo>
                  <a:lnTo>
                    <a:pt x="21035" y="1474"/>
                  </a:lnTo>
                  <a:lnTo>
                    <a:pt x="21370" y="2199"/>
                  </a:lnTo>
                  <a:lnTo>
                    <a:pt x="21562" y="3016"/>
                  </a:lnTo>
                  <a:lnTo>
                    <a:pt x="21600" y="3600"/>
                  </a:lnTo>
                  <a:lnTo>
                    <a:pt x="21600" y="18000"/>
                  </a:lnTo>
                  <a:lnTo>
                    <a:pt x="21515" y="18865"/>
                  </a:lnTo>
                  <a:lnTo>
                    <a:pt x="21273" y="19654"/>
                  </a:lnTo>
                  <a:lnTo>
                    <a:pt x="20896" y="20343"/>
                  </a:lnTo>
                  <a:lnTo>
                    <a:pt x="20402" y="20905"/>
                  </a:lnTo>
                  <a:lnTo>
                    <a:pt x="19813" y="21317"/>
                  </a:lnTo>
                  <a:lnTo>
                    <a:pt x="19149" y="21553"/>
                  </a:lnTo>
                  <a:lnTo>
                    <a:pt x="18674" y="21600"/>
                  </a:lnTo>
                  <a:lnTo>
                    <a:pt x="2926" y="21600"/>
                  </a:lnTo>
                  <a:lnTo>
                    <a:pt x="2223" y="21495"/>
                  </a:lnTo>
                  <a:lnTo>
                    <a:pt x="1581" y="21198"/>
                  </a:lnTo>
                  <a:lnTo>
                    <a:pt x="1022" y="20733"/>
                  </a:lnTo>
                  <a:lnTo>
                    <a:pt x="565" y="20126"/>
                  </a:lnTo>
                  <a:lnTo>
                    <a:pt x="230" y="19401"/>
                  </a:lnTo>
                  <a:lnTo>
                    <a:pt x="38" y="18584"/>
                  </a:lnTo>
                  <a:lnTo>
                    <a:pt x="0" y="18000"/>
                  </a:lnTo>
                  <a:lnTo>
                    <a:pt x="0" y="3600"/>
                  </a:lnTo>
                  <a:close/>
                </a:path>
              </a:pathLst>
            </a:custGeom>
            <a:noFill/>
            <a:ln w="9520" cap="flat">
              <a:solidFill>
                <a:srgbClr val="000000"/>
              </a:solidFill>
              <a:prstDash val="solid"/>
              <a:round/>
            </a:ln>
            <a:effectLst/>
          </p:spPr>
          <p:txBody>
            <a:bodyPr wrap="square" lIns="45719" tIns="45719" rIns="45719" bIns="45719" numCol="1" anchor="t">
              <a:noAutofit/>
            </a:bodyPr>
            <a:lstStyle/>
            <a:p>
              <a:pPr>
                <a:defRPr sz="1000">
                  <a:solidFill>
                    <a:srgbClr val="000000"/>
                  </a:solidFill>
                </a:defRPr>
              </a:pPr>
            </a:p>
          </p:txBody>
        </p:sp>
        <p:sp>
          <p:nvSpPr>
            <p:cNvPr id="305" name="object 33"/>
            <p:cNvSpPr/>
            <p:nvPr/>
          </p:nvSpPr>
          <p:spPr>
            <a:xfrm>
              <a:off x="691550" y="2462110"/>
              <a:ext cx="649463" cy="879927"/>
            </a:xfrm>
            <a:prstGeom prst="rect">
              <a:avLst/>
            </a:prstGeom>
            <a:blipFill rotWithShape="1">
              <a:blip r:embed="rId8"/>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06" name="object 34"/>
            <p:cNvSpPr txBox="1"/>
            <p:nvPr/>
          </p:nvSpPr>
          <p:spPr>
            <a:xfrm>
              <a:off x="165636" y="2734737"/>
              <a:ext cx="434341" cy="3795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9525" indent="9525">
                <a:lnSpc>
                  <a:spcPts val="1500"/>
                </a:lnSpc>
                <a:defRPr spc="-11" sz="1300">
                  <a:solidFill>
                    <a:srgbClr val="000000"/>
                  </a:solidFill>
                  <a:latin typeface="Calibri"/>
                  <a:ea typeface="Calibri"/>
                  <a:cs typeface="Calibri"/>
                  <a:sym typeface="Calibri"/>
                </a:defRPr>
              </a:pPr>
              <a:r>
                <a:t>Name</a:t>
              </a:r>
              <a:r>
                <a:rPr spc="-4"/>
                <a:t> </a:t>
              </a:r>
              <a:r>
                <a:rPr spc="-15"/>
                <a:t>N</a:t>
              </a:r>
              <a:r>
                <a:rPr spc="-8"/>
                <a:t>ode</a:t>
              </a:r>
            </a:p>
          </p:txBody>
        </p:sp>
        <p:sp>
          <p:nvSpPr>
            <p:cNvPr id="307" name="object 35"/>
            <p:cNvSpPr/>
            <p:nvPr/>
          </p:nvSpPr>
          <p:spPr>
            <a:xfrm>
              <a:off x="244809" y="1600839"/>
              <a:ext cx="1053639" cy="791788"/>
            </a:xfrm>
            <a:prstGeom prst="rect">
              <a:avLst/>
            </a:prstGeom>
            <a:blipFill rotWithShape="1">
              <a:blip r:embed="rId10"/>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08" name="object 36"/>
            <p:cNvSpPr/>
            <p:nvPr/>
          </p:nvSpPr>
          <p:spPr>
            <a:xfrm>
              <a:off x="282127" y="1624009"/>
              <a:ext cx="978181"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09" name="object 37"/>
            <p:cNvSpPr/>
            <p:nvPr/>
          </p:nvSpPr>
          <p:spPr>
            <a:xfrm>
              <a:off x="282127" y="1624009"/>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noFill/>
            <a:ln w="9520" cap="flat">
              <a:solidFill>
                <a:srgbClr val="000000"/>
              </a:solidFill>
              <a:prstDash val="solid"/>
              <a:round/>
            </a:ln>
            <a:effectLst/>
          </p:spPr>
          <p:txBody>
            <a:bodyPr wrap="square" lIns="45719" tIns="45719" rIns="45719" bIns="45719" numCol="1" anchor="t">
              <a:noAutofit/>
            </a:bodyPr>
            <a:lstStyle/>
            <a:p>
              <a:pPr>
                <a:defRPr sz="1000">
                  <a:solidFill>
                    <a:srgbClr val="000000"/>
                  </a:solidFill>
                </a:defRPr>
              </a:pPr>
            </a:p>
          </p:txBody>
        </p:sp>
        <p:sp>
          <p:nvSpPr>
            <p:cNvPr id="310" name="object 38"/>
            <p:cNvSpPr/>
            <p:nvPr/>
          </p:nvSpPr>
          <p:spPr>
            <a:xfrm>
              <a:off x="786410" y="1659027"/>
              <a:ext cx="469736" cy="641376"/>
            </a:xfrm>
            <a:prstGeom prst="rect">
              <a:avLst/>
            </a:prstGeom>
            <a:solidFill>
              <a:srgbClr val="FFFFFF"/>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11" name="object 39"/>
            <p:cNvSpPr/>
            <p:nvPr/>
          </p:nvSpPr>
          <p:spPr>
            <a:xfrm>
              <a:off x="791610" y="1664074"/>
              <a:ext cx="461427" cy="636325"/>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12" name="object 40"/>
            <p:cNvSpPr/>
            <p:nvPr/>
          </p:nvSpPr>
          <p:spPr>
            <a:xfrm>
              <a:off x="1276626" y="1600839"/>
              <a:ext cx="1053639" cy="791788"/>
            </a:xfrm>
            <a:prstGeom prst="rect">
              <a:avLst/>
            </a:prstGeom>
            <a:blipFill rotWithShape="1">
              <a:blip r:embed="rId11"/>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13" name="object 41"/>
            <p:cNvSpPr/>
            <p:nvPr/>
          </p:nvSpPr>
          <p:spPr>
            <a:xfrm>
              <a:off x="1315010" y="1624009"/>
              <a:ext cx="978180"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14" name="object 42"/>
            <p:cNvSpPr/>
            <p:nvPr/>
          </p:nvSpPr>
          <p:spPr>
            <a:xfrm>
              <a:off x="1315010" y="1624009"/>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noFill/>
            <a:ln w="9520" cap="flat">
              <a:solidFill>
                <a:srgbClr val="000000"/>
              </a:solidFill>
              <a:prstDash val="solid"/>
              <a:round/>
            </a:ln>
            <a:effectLst/>
          </p:spPr>
          <p:txBody>
            <a:bodyPr wrap="square" lIns="45719" tIns="45719" rIns="45719" bIns="45719" numCol="1" anchor="t">
              <a:noAutofit/>
            </a:bodyPr>
            <a:lstStyle/>
            <a:p>
              <a:pPr>
                <a:defRPr sz="1000">
                  <a:solidFill>
                    <a:srgbClr val="000000"/>
                  </a:solidFill>
                </a:defRPr>
              </a:pPr>
            </a:p>
          </p:txBody>
        </p:sp>
        <p:sp>
          <p:nvSpPr>
            <p:cNvPr id="315" name="object 43"/>
            <p:cNvSpPr/>
            <p:nvPr/>
          </p:nvSpPr>
          <p:spPr>
            <a:xfrm>
              <a:off x="1819290" y="1659027"/>
              <a:ext cx="469736" cy="641376"/>
            </a:xfrm>
            <a:prstGeom prst="rect">
              <a:avLst/>
            </a:prstGeom>
            <a:solidFill>
              <a:srgbClr val="FFFFFF"/>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16" name="object 44"/>
            <p:cNvSpPr/>
            <p:nvPr/>
          </p:nvSpPr>
          <p:spPr>
            <a:xfrm>
              <a:off x="1824490" y="1664074"/>
              <a:ext cx="461428" cy="636325"/>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317" name="object 45"/>
            <p:cNvSpPr/>
            <p:nvPr/>
          </p:nvSpPr>
          <p:spPr>
            <a:xfrm>
              <a:off x="0" y="0"/>
              <a:ext cx="2598315" cy="3532381"/>
            </a:xfrm>
            <a:prstGeom prst="rect">
              <a:avLst/>
            </a:prstGeom>
            <a:noFill/>
            <a:ln w="9520" cap="flat">
              <a:solidFill>
                <a:srgbClr val="919191"/>
              </a:solidFill>
              <a:prstDash val="solid"/>
              <a:round/>
            </a:ln>
            <a:effectLst/>
          </p:spPr>
          <p:txBody>
            <a:bodyPr wrap="square" lIns="45719" tIns="45719" rIns="45719" bIns="45719" numCol="1" anchor="t">
              <a:noAutofit/>
            </a:bodyPr>
            <a:lstStyle/>
            <a:p>
              <a:pPr>
                <a:defRPr sz="1000">
                  <a:solidFill>
                    <a:srgbClr val="000000"/>
                  </a:solidFill>
                </a:defRPr>
              </a:pPr>
            </a:p>
          </p:txBody>
        </p:sp>
      </p:grpSp>
      <p:sp>
        <p:nvSpPr>
          <p:cNvPr id="319" name="object 2"/>
          <p:cNvSpPr txBox="1"/>
          <p:nvPr>
            <p:ph type="body" idx="1"/>
          </p:nvPr>
        </p:nvSpPr>
        <p:spPr>
          <a:xfrm>
            <a:off x="311699" y="1229875"/>
            <a:ext cx="8520601" cy="3339001"/>
          </a:xfrm>
          <a:prstGeom prst="rect">
            <a:avLst/>
          </a:prstGeom>
        </p:spPr>
        <p:txBody>
          <a:bodyPr lIns="0" tIns="0" rIns="0" bIns="0"/>
          <a:lstStyle/>
          <a:p>
            <a:pPr marL="123825" marR="9525" indent="-114300">
              <a:buClr>
                <a:srgbClr val="2DA6C9"/>
              </a:buClr>
              <a:buSzPct val="100000"/>
              <a:buFont typeface="Arial"/>
              <a:buChar char="▪"/>
              <a:tabLst>
                <a:tab pos="139700" algn="l"/>
              </a:tabLst>
              <a:defRPr b="1" spc="-100" sz="1500">
                <a:latin typeface="Calibri"/>
                <a:ea typeface="Calibri"/>
                <a:cs typeface="Calibri"/>
                <a:sym typeface="Calibri"/>
              </a:defRPr>
            </a:pPr>
            <a:r>
              <a:t>A Hadoop cluster: a group of machines working</a:t>
            </a:r>
            <a:br/>
            <a:r>
              <a:t>together to store and process data</a:t>
            </a:r>
            <a:endParaRPr spc="-46" sz="700"/>
          </a:p>
          <a:p>
            <a:pPr marL="149543" indent="-140018">
              <a:buClr>
                <a:srgbClr val="2DA6C9"/>
              </a:buClr>
              <a:buSzPct val="100000"/>
              <a:buFont typeface="Arial"/>
              <a:buChar char="▪"/>
              <a:tabLst>
                <a:tab pos="139700" algn="l"/>
              </a:tabLst>
              <a:defRPr b="1" spc="-100" sz="1500">
                <a:latin typeface="Calibri"/>
                <a:ea typeface="Calibri"/>
                <a:cs typeface="Calibri"/>
                <a:sym typeface="Calibri"/>
              </a:defRPr>
            </a:pPr>
            <a:r>
              <a:t>Any number </a:t>
            </a:r>
            <a:r>
              <a:rPr spc="0"/>
              <a:t>of </a:t>
            </a:r>
            <a:r>
              <a:t>‘slave’ or </a:t>
            </a:r>
            <a:r>
              <a:rPr spc="0"/>
              <a:t>‘worker’</a:t>
            </a:r>
            <a:r>
              <a:t> nodes</a:t>
            </a:r>
            <a:r>
              <a:t>:</a:t>
            </a:r>
            <a:br/>
            <a:r>
              <a:rPr b="0" spc="0"/>
              <a:t>HDFS</a:t>
            </a:r>
            <a:r>
              <a:rPr b="0"/>
              <a:t> </a:t>
            </a:r>
            <a:r>
              <a:rPr b="0" spc="0"/>
              <a:t>to</a:t>
            </a:r>
            <a:r>
              <a:rPr b="0"/>
              <a:t> store data</a:t>
            </a:r>
            <a:br>
              <a:rPr b="0"/>
            </a:br>
            <a:r>
              <a:rPr b="0" spc="0"/>
              <a:t>MapReduce</a:t>
            </a:r>
            <a:r>
              <a:rPr b="0"/>
              <a:t> </a:t>
            </a:r>
            <a:r>
              <a:rPr b="0" spc="0"/>
              <a:t>to</a:t>
            </a:r>
            <a:r>
              <a:rPr b="0"/>
              <a:t> </a:t>
            </a:r>
            <a:r>
              <a:rPr b="0" spc="0"/>
              <a:t>process data</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270"/>
          <p:cNvSpPr txBox="1"/>
          <p:nvPr>
            <p:ph type="title"/>
          </p:nvPr>
        </p:nvSpPr>
        <p:spPr>
          <a:xfrm>
            <a:off x="490249" y="526350"/>
            <a:ext cx="5618702" cy="4090800"/>
          </a:xfrm>
          <a:prstGeom prst="rect">
            <a:avLst/>
          </a:prstGeom>
        </p:spPr>
        <p:txBody>
          <a:bodyPr/>
          <a:lstStyle/>
          <a:p>
            <a:pPr/>
            <a:r>
              <a:t>HDFS</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itle 1"/>
          <p:cNvSpPr txBox="1"/>
          <p:nvPr>
            <p:ph type="title"/>
          </p:nvPr>
        </p:nvSpPr>
        <p:spPr>
          <a:xfrm>
            <a:off x="311699" y="410000"/>
            <a:ext cx="8520601" cy="607801"/>
          </a:xfrm>
          <a:prstGeom prst="rect">
            <a:avLst/>
          </a:prstGeom>
        </p:spPr>
        <p:txBody>
          <a:bodyPr/>
          <a:lstStyle>
            <a:lvl1pPr defTabSz="850391">
              <a:defRPr sz="2790"/>
            </a:lvl1pPr>
          </a:lstStyle>
          <a:p>
            <a:pPr/>
            <a:r>
              <a:t>HDFS Basic Concept</a:t>
            </a:r>
          </a:p>
        </p:txBody>
      </p:sp>
      <p:sp>
        <p:nvSpPr>
          <p:cNvPr id="324" name="Text Placeholder 2"/>
          <p:cNvSpPr txBox="1"/>
          <p:nvPr>
            <p:ph type="body" idx="1"/>
          </p:nvPr>
        </p:nvSpPr>
        <p:spPr>
          <a:xfrm>
            <a:off x="282391" y="1200150"/>
            <a:ext cx="8520601" cy="3339001"/>
          </a:xfrm>
          <a:prstGeom prst="rect">
            <a:avLst/>
          </a:prstGeom>
        </p:spPr>
        <p:txBody>
          <a:bodyPr/>
          <a:lstStyle/>
          <a:p>
            <a:pPr marL="149543" indent="-140018">
              <a:buClr>
                <a:srgbClr val="2DA6C9"/>
              </a:buClr>
              <a:buSzPct val="100000"/>
              <a:buFont typeface="Arial"/>
              <a:buChar char="▪"/>
              <a:tabLst>
                <a:tab pos="139700" algn="l"/>
              </a:tabLst>
              <a:defRPr b="1" spc="-100" sz="1500">
                <a:latin typeface="Calibri"/>
                <a:ea typeface="Calibri"/>
                <a:cs typeface="Calibri"/>
                <a:sym typeface="Calibri"/>
              </a:defRPr>
            </a:pPr>
            <a:r>
              <a:t>HDFS is a ﬁlesyst</a:t>
            </a:r>
            <a:r>
              <a:rPr spc="0"/>
              <a:t>em wr</a:t>
            </a:r>
            <a:r>
              <a:t>i</a:t>
            </a:r>
            <a:r>
              <a:rPr spc="0"/>
              <a:t>tten</a:t>
            </a:r>
            <a:r>
              <a:t> in Java</a:t>
            </a:r>
            <a:br/>
            <a:r>
              <a:rPr b="0" spc="0"/>
              <a:t>Based on</a:t>
            </a:r>
            <a:r>
              <a:rPr b="0"/>
              <a:t> Google’</a:t>
            </a:r>
            <a:r>
              <a:rPr b="0" spc="0"/>
              <a:t>s</a:t>
            </a:r>
            <a:r>
              <a:rPr b="0"/>
              <a:t> </a:t>
            </a:r>
            <a:r>
              <a:rPr b="0" spc="0"/>
              <a:t>GFS</a:t>
            </a:r>
            <a:endParaRPr b="0" spc="0"/>
          </a:p>
          <a:p>
            <a:pPr marL="149543" indent="-140018">
              <a:buClr>
                <a:srgbClr val="2DA6C9"/>
              </a:buClr>
              <a:buSzPct val="100000"/>
              <a:buFont typeface="Arial"/>
              <a:buChar char="▪"/>
              <a:tabLst>
                <a:tab pos="139700" algn="l"/>
              </a:tabLst>
              <a:defRPr b="1" spc="-100" sz="1500">
                <a:latin typeface="Calibri"/>
                <a:ea typeface="Calibri"/>
                <a:cs typeface="Calibri"/>
                <a:sym typeface="Calibri"/>
              </a:defRPr>
            </a:pPr>
            <a:r>
              <a:t>Sits on top of native file system</a:t>
            </a:r>
            <a:br/>
            <a:r>
              <a:rPr b="0" spc="0"/>
              <a:t>Such</a:t>
            </a:r>
            <a:r>
              <a:rPr b="0"/>
              <a:t> </a:t>
            </a:r>
            <a:r>
              <a:rPr b="0" spc="0"/>
              <a:t>as</a:t>
            </a:r>
            <a:r>
              <a:rPr b="0"/>
              <a:t> ext3, ext4 or xfs</a:t>
            </a:r>
          </a:p>
          <a:p>
            <a:pPr marL="149543" indent="-140018">
              <a:buClr>
                <a:srgbClr val="2DA6C9"/>
              </a:buClr>
              <a:buSzPct val="100000"/>
              <a:buFont typeface="Arial"/>
              <a:buChar char="▪"/>
              <a:tabLst>
                <a:tab pos="139700" algn="l"/>
              </a:tabLst>
              <a:defRPr b="1" sz="1500">
                <a:latin typeface="Calibri"/>
                <a:ea typeface="Calibri"/>
                <a:cs typeface="Calibri"/>
                <a:sym typeface="Calibri"/>
              </a:defRPr>
            </a:pPr>
            <a:r>
              <a:t>Pr</a:t>
            </a:r>
            <a:r>
              <a:rPr spc="-100"/>
              <a:t>ovid</a:t>
            </a:r>
            <a:r>
              <a:t>es re</a:t>
            </a:r>
            <a:r>
              <a:rPr spc="-100"/>
              <a:t>dundant sto</a:t>
            </a:r>
            <a:r>
              <a:t>r</a:t>
            </a:r>
            <a:r>
              <a:rPr spc="-100"/>
              <a:t>a</a:t>
            </a:r>
            <a:r>
              <a:t>ge</a:t>
            </a:r>
            <a:r>
              <a:rPr spc="-100"/>
              <a:t> </a:t>
            </a:r>
            <a:r>
              <a:t>f</a:t>
            </a:r>
            <a:r>
              <a:rPr spc="-100"/>
              <a:t>o</a:t>
            </a:r>
            <a:r>
              <a:t>r</a:t>
            </a:r>
            <a:r>
              <a:rPr spc="-100"/>
              <a:t> </a:t>
            </a:r>
            <a:r>
              <a:t>m</a:t>
            </a:r>
            <a:r>
              <a:rPr spc="-100"/>
              <a:t>assi</a:t>
            </a:r>
            <a:r>
              <a:t>ve</a:t>
            </a:r>
            <a:r>
              <a:rPr spc="-100"/>
              <a:t> a</a:t>
            </a:r>
            <a:r>
              <a:t>m</a:t>
            </a:r>
            <a:r>
              <a:rPr spc="-100"/>
              <a:t>ounts o</a:t>
            </a:r>
            <a:r>
              <a:t>f </a:t>
            </a:r>
            <a:r>
              <a:rPr spc="-100"/>
              <a:t>data</a:t>
            </a:r>
            <a:br>
              <a:rPr spc="-100"/>
            </a:br>
            <a:r>
              <a:rPr b="0"/>
              <a:t>Using</a:t>
            </a:r>
            <a:r>
              <a:rPr b="0" spc="-100"/>
              <a:t> readily/available, industry/standard </a:t>
            </a:r>
            <a:r>
              <a:rPr b="0"/>
              <a:t>computers</a:t>
            </a:r>
          </a:p>
        </p:txBody>
      </p:sp>
      <p:pic>
        <p:nvPicPr>
          <p:cNvPr id="325" name="Picture 39" descr="Picture 39"/>
          <p:cNvPicPr>
            <a:picLocks noChangeAspect="1"/>
          </p:cNvPicPr>
          <p:nvPr/>
        </p:nvPicPr>
        <p:blipFill>
          <a:blip r:embed="rId2">
            <a:extLst/>
          </a:blip>
          <a:stretch>
            <a:fillRect/>
          </a:stretch>
        </p:blipFill>
        <p:spPr>
          <a:xfrm>
            <a:off x="5334000" y="1352550"/>
            <a:ext cx="3114675" cy="16764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Title 1"/>
          <p:cNvSpPr txBox="1"/>
          <p:nvPr>
            <p:ph type="title"/>
          </p:nvPr>
        </p:nvSpPr>
        <p:spPr>
          <a:xfrm>
            <a:off x="311699" y="410000"/>
            <a:ext cx="8520601" cy="607801"/>
          </a:xfrm>
          <a:prstGeom prst="rect">
            <a:avLst/>
          </a:prstGeom>
        </p:spPr>
        <p:txBody>
          <a:bodyPr/>
          <a:lstStyle>
            <a:lvl1pPr defTabSz="850391">
              <a:defRPr sz="2790"/>
            </a:lvl1pPr>
          </a:lstStyle>
          <a:p>
            <a:pPr/>
            <a:r>
              <a:t>HDFS Basic Concept (2)</a:t>
            </a:r>
          </a:p>
        </p:txBody>
      </p:sp>
      <p:sp>
        <p:nvSpPr>
          <p:cNvPr id="328" name="Text Placeholder 2"/>
          <p:cNvSpPr txBox="1"/>
          <p:nvPr>
            <p:ph type="body" idx="1"/>
          </p:nvPr>
        </p:nvSpPr>
        <p:spPr>
          <a:xfrm>
            <a:off x="311699" y="1229875"/>
            <a:ext cx="8520601" cy="3339001"/>
          </a:xfrm>
          <a:prstGeom prst="rect">
            <a:avLst/>
          </a:prstGeom>
        </p:spPr>
        <p:txBody>
          <a:bodyPr/>
          <a:lstStyle/>
          <a:p>
            <a:pPr marL="149543" indent="-140018">
              <a:buClr>
                <a:srgbClr val="2DA6C9"/>
              </a:buClr>
              <a:buSzPct val="100000"/>
              <a:buFont typeface="Arial"/>
              <a:buChar char="▪"/>
              <a:tabLst>
                <a:tab pos="139700" algn="l"/>
              </a:tabLst>
              <a:defRPr b="1" spc="-100" sz="1500">
                <a:latin typeface="Calibri"/>
                <a:ea typeface="Calibri"/>
                <a:cs typeface="Calibri"/>
                <a:sym typeface="Calibri"/>
              </a:defRPr>
            </a:pPr>
            <a:r>
              <a:t>HDFS performs best with a ‘modest’ number </a:t>
            </a:r>
            <a:r>
              <a:rPr spc="0"/>
              <a:t>of large</a:t>
            </a:r>
            <a:r>
              <a:t> </a:t>
            </a:r>
            <a:r>
              <a:rPr spc="0"/>
              <a:t>ﬁles</a:t>
            </a:r>
            <a:br>
              <a:rPr spc="0"/>
            </a:br>
            <a:r>
              <a:rPr b="0" spc="0"/>
              <a:t>Millions,</a:t>
            </a:r>
            <a:r>
              <a:rPr b="0"/>
              <a:t> rather than </a:t>
            </a:r>
            <a:r>
              <a:rPr b="0" spc="0"/>
              <a:t>billions,</a:t>
            </a:r>
            <a:r>
              <a:rPr b="0"/>
              <a:t> </a:t>
            </a:r>
            <a:r>
              <a:rPr b="0" spc="0"/>
              <a:t>of</a:t>
            </a:r>
            <a:r>
              <a:rPr b="0"/>
              <a:t> </a:t>
            </a:r>
            <a:r>
              <a:rPr b="0" spc="0"/>
              <a:t>ﬁles</a:t>
            </a:r>
            <a:br>
              <a:rPr b="0" spc="0"/>
            </a:br>
            <a:r>
              <a:rPr b="0" spc="0"/>
              <a:t>Each</a:t>
            </a:r>
            <a:r>
              <a:rPr b="0"/>
              <a:t> </a:t>
            </a:r>
            <a:r>
              <a:rPr b="0" spc="0"/>
              <a:t>ﬁle</a:t>
            </a:r>
            <a:r>
              <a:rPr b="0"/>
              <a:t> </a:t>
            </a:r>
            <a:r>
              <a:rPr b="0" spc="0"/>
              <a:t>typically</a:t>
            </a:r>
            <a:r>
              <a:rPr b="0"/>
              <a:t> 100MB or more</a:t>
            </a:r>
          </a:p>
          <a:p>
            <a:pPr marL="149543" indent="-140018">
              <a:buClr>
                <a:srgbClr val="2DA6C9"/>
              </a:buClr>
              <a:buSzPct val="100000"/>
              <a:buFont typeface="Arial"/>
              <a:buChar char="▪"/>
              <a:tabLst>
                <a:tab pos="139700" algn="l"/>
              </a:tabLst>
              <a:defRPr b="1" spc="-100" sz="1500">
                <a:latin typeface="Calibri"/>
                <a:ea typeface="Calibri"/>
                <a:cs typeface="Calibri"/>
                <a:sym typeface="Calibri"/>
              </a:defRPr>
            </a:pPr>
            <a:r>
              <a:t>Files in HDFS are </a:t>
            </a:r>
            <a:r>
              <a:rPr spc="0"/>
              <a:t>‘write</a:t>
            </a:r>
            <a:r>
              <a:t> once, read many’</a:t>
            </a:r>
            <a:br/>
            <a:r>
              <a:rPr b="0"/>
              <a:t>No </a:t>
            </a:r>
            <a:r>
              <a:rPr b="0" spc="0"/>
              <a:t>random</a:t>
            </a:r>
            <a:r>
              <a:rPr b="0"/>
              <a:t> writes to </a:t>
            </a:r>
            <a:r>
              <a:rPr b="0" spc="0"/>
              <a:t>ﬁles</a:t>
            </a:r>
            <a:r>
              <a:rPr b="0"/>
              <a:t> are allowed</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Title 1"/>
          <p:cNvSpPr txBox="1"/>
          <p:nvPr>
            <p:ph type="title"/>
          </p:nvPr>
        </p:nvSpPr>
        <p:spPr>
          <a:xfrm>
            <a:off x="311699" y="410000"/>
            <a:ext cx="8520601" cy="607801"/>
          </a:xfrm>
          <a:prstGeom prst="rect">
            <a:avLst/>
          </a:prstGeom>
        </p:spPr>
        <p:txBody>
          <a:bodyPr/>
          <a:lstStyle>
            <a:lvl1pPr defTabSz="850391">
              <a:defRPr sz="2790"/>
            </a:lvl1pPr>
          </a:lstStyle>
          <a:p>
            <a:pPr/>
            <a:r>
              <a:t>How Files Are Stored</a:t>
            </a:r>
          </a:p>
        </p:txBody>
      </p:sp>
      <p:sp>
        <p:nvSpPr>
          <p:cNvPr id="333" name="Text Placeholder 2"/>
          <p:cNvSpPr txBox="1"/>
          <p:nvPr>
            <p:ph type="body" idx="1"/>
          </p:nvPr>
        </p:nvSpPr>
        <p:spPr>
          <a:xfrm>
            <a:off x="311699" y="1229875"/>
            <a:ext cx="8520601" cy="3339001"/>
          </a:xfrm>
          <a:prstGeom prst="rect">
            <a:avLst/>
          </a:prstGeom>
        </p:spPr>
        <p:txBody>
          <a:bodyPr/>
          <a:lstStyle/>
          <a:p>
            <a:pPr marL="199390" indent="-186690">
              <a:lnSpc>
                <a:spcPct val="100000"/>
              </a:lnSpc>
              <a:buClr>
                <a:srgbClr val="2DA6C9"/>
              </a:buClr>
              <a:buSzPct val="100000"/>
              <a:buFont typeface="Arial"/>
              <a:buChar char="▪"/>
              <a:tabLst>
                <a:tab pos="190500" algn="l"/>
              </a:tabLst>
              <a:defRPr b="1" spc="-100" sz="1200">
                <a:latin typeface="Calibri"/>
                <a:ea typeface="Calibri"/>
                <a:cs typeface="Calibri"/>
                <a:sym typeface="Calibri"/>
              </a:defRPr>
            </a:pPr>
            <a:r>
              <a:t>Data ﬁles </a:t>
            </a:r>
            <a:r>
              <a:rPr spc="0"/>
              <a:t>are</a:t>
            </a:r>
            <a:r>
              <a:t> split into blocks and distributed at load time</a:t>
            </a:r>
            <a:endParaRPr spc="200"/>
          </a:p>
          <a:p>
            <a:pPr marL="199390" indent="-186690">
              <a:lnSpc>
                <a:spcPct val="100000"/>
              </a:lnSpc>
              <a:buClr>
                <a:srgbClr val="2DA6C9"/>
              </a:buClr>
              <a:buSzPct val="100000"/>
              <a:buFont typeface="Arial"/>
              <a:buChar char="▪"/>
              <a:tabLst>
                <a:tab pos="190500" algn="l"/>
              </a:tabLst>
              <a:defRPr b="1" spc="-100" sz="1200">
                <a:latin typeface="Calibri"/>
                <a:ea typeface="Calibri"/>
                <a:cs typeface="Calibri"/>
                <a:sym typeface="Calibri"/>
              </a:defRPr>
            </a:pPr>
            <a:r>
              <a:t>Each block is replicated on multiple data nodes (default 3x)</a:t>
            </a:r>
          </a:p>
          <a:p>
            <a:pPr marL="199390" indent="-186690">
              <a:lnSpc>
                <a:spcPct val="100000"/>
              </a:lnSpc>
              <a:buClr>
                <a:srgbClr val="2DA6C9"/>
              </a:buClr>
              <a:buSzPct val="100000"/>
              <a:buFont typeface="Arial"/>
              <a:buChar char="▪"/>
              <a:tabLst>
                <a:tab pos="190500" algn="l"/>
              </a:tabLst>
              <a:defRPr b="1" spc="-100" sz="1200">
                <a:latin typeface="Calibri"/>
                <a:ea typeface="Calibri"/>
                <a:cs typeface="Calibri"/>
                <a:sym typeface="Calibri"/>
              </a:defRPr>
            </a:pPr>
            <a:r>
              <a:t>NameNode sto</a:t>
            </a:r>
            <a:r>
              <a:rPr spc="0"/>
              <a:t>res</a:t>
            </a:r>
            <a:r>
              <a:t> </a:t>
            </a:r>
            <a:br/>
            <a:r>
              <a:t>metadata</a:t>
            </a:r>
          </a:p>
        </p:txBody>
      </p:sp>
      <p:pic>
        <p:nvPicPr>
          <p:cNvPr id="334" name="Picture 4" descr="Picture 4"/>
          <p:cNvPicPr>
            <a:picLocks noChangeAspect="1"/>
          </p:cNvPicPr>
          <p:nvPr/>
        </p:nvPicPr>
        <p:blipFill>
          <a:blip r:embed="rId2">
            <a:extLst/>
          </a:blip>
          <a:stretch>
            <a:fillRect/>
          </a:stretch>
        </p:blipFill>
        <p:spPr>
          <a:xfrm>
            <a:off x="2057400" y="1962150"/>
            <a:ext cx="7010400" cy="2924175"/>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itle 1"/>
          <p:cNvSpPr txBox="1"/>
          <p:nvPr>
            <p:ph type="title"/>
          </p:nvPr>
        </p:nvSpPr>
        <p:spPr>
          <a:xfrm>
            <a:off x="311699" y="410000"/>
            <a:ext cx="8520601" cy="607801"/>
          </a:xfrm>
          <a:prstGeom prst="rect">
            <a:avLst/>
          </a:prstGeom>
        </p:spPr>
        <p:txBody>
          <a:bodyPr/>
          <a:lstStyle>
            <a:lvl1pPr defTabSz="850391">
              <a:defRPr sz="2790"/>
            </a:lvl1pPr>
          </a:lstStyle>
          <a:p>
            <a:pPr/>
            <a:r>
              <a:t>Example: Storing and Retrieving Files (1)</a:t>
            </a:r>
          </a:p>
        </p:txBody>
      </p:sp>
      <p:sp>
        <p:nvSpPr>
          <p:cNvPr id="337" name="Text Placeholder 2"/>
          <p:cNvSpPr txBox="1"/>
          <p:nvPr>
            <p:ph type="body" idx="1"/>
          </p:nvPr>
        </p:nvSpPr>
        <p:spPr>
          <a:xfrm>
            <a:off x="311699" y="1229875"/>
            <a:ext cx="8520601" cy="3339001"/>
          </a:xfrm>
          <a:prstGeom prst="rect">
            <a:avLst/>
          </a:prstGeom>
        </p:spPr>
        <p:txBody>
          <a:bodyPr/>
          <a:lstStyle/>
          <a:p>
            <a:pPr/>
          </a:p>
        </p:txBody>
      </p:sp>
      <p:sp>
        <p:nvSpPr>
          <p:cNvPr id="338" name="object 3"/>
          <p:cNvSpPr/>
          <p:nvPr/>
        </p:nvSpPr>
        <p:spPr>
          <a:xfrm>
            <a:off x="1298864" y="3587980"/>
            <a:ext cx="1165861" cy="832313"/>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339" name="object 4"/>
          <p:cNvSpPr/>
          <p:nvPr/>
        </p:nvSpPr>
        <p:spPr>
          <a:xfrm>
            <a:off x="1335882" y="3609964"/>
            <a:ext cx="1089909" cy="7568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0441"/>
                </a:lnTo>
                <a:lnTo>
                  <a:pt x="1542" y="20935"/>
                </a:lnTo>
                <a:lnTo>
                  <a:pt x="2938" y="21284"/>
                </a:lnTo>
                <a:lnTo>
                  <a:pt x="4204" y="21501"/>
                </a:lnTo>
                <a:lnTo>
                  <a:pt x="5357" y="21600"/>
                </a:lnTo>
                <a:lnTo>
                  <a:pt x="6412" y="21593"/>
                </a:lnTo>
                <a:lnTo>
                  <a:pt x="7387" y="21493"/>
                </a:lnTo>
                <a:lnTo>
                  <a:pt x="8297" y="21313"/>
                </a:lnTo>
                <a:lnTo>
                  <a:pt x="9158" y="21066"/>
                </a:lnTo>
                <a:lnTo>
                  <a:pt x="9987" y="20765"/>
                </a:lnTo>
                <a:lnTo>
                  <a:pt x="10800" y="20422"/>
                </a:lnTo>
                <a:lnTo>
                  <a:pt x="13303" y="19275"/>
                </a:lnTo>
                <a:lnTo>
                  <a:pt x="14213" y="18895"/>
                </a:lnTo>
                <a:lnTo>
                  <a:pt x="15187" y="18539"/>
                </a:lnTo>
                <a:lnTo>
                  <a:pt x="16243" y="18218"/>
                </a:lnTo>
                <a:lnTo>
                  <a:pt x="17396" y="17947"/>
                </a:lnTo>
                <a:lnTo>
                  <a:pt x="18662" y="17737"/>
                </a:lnTo>
                <a:lnTo>
                  <a:pt x="20058" y="17601"/>
                </a:lnTo>
                <a:lnTo>
                  <a:pt x="21600" y="17553"/>
                </a:lnTo>
                <a:lnTo>
                  <a:pt x="2160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340" name="object 5"/>
          <p:cNvSpPr/>
          <p:nvPr/>
        </p:nvSpPr>
        <p:spPr>
          <a:xfrm>
            <a:off x="1335882" y="3609962"/>
            <a:ext cx="1089351" cy="756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3"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341" name="object 6"/>
          <p:cNvSpPr txBox="1"/>
          <p:nvPr/>
        </p:nvSpPr>
        <p:spPr>
          <a:xfrm>
            <a:off x="1394938" y="3768887"/>
            <a:ext cx="819627" cy="3124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9525" indent="9525">
              <a:lnSpc>
                <a:spcPts val="1200"/>
              </a:lnSpc>
              <a:defRPr sz="1000">
                <a:solidFill>
                  <a:srgbClr val="FFFFFF"/>
                </a:solidFill>
                <a:latin typeface="Courier New"/>
                <a:ea typeface="Courier New"/>
                <a:cs typeface="Courier New"/>
                <a:sym typeface="Courier New"/>
              </a:defRPr>
            </a:lvl1pPr>
          </a:lstStyle>
          <a:p>
            <a:pPr/>
            <a:r>
              <a:t>/logs/ 042313.log</a:t>
            </a:r>
          </a:p>
        </p:txBody>
      </p:sp>
      <p:sp>
        <p:nvSpPr>
          <p:cNvPr id="342" name="object 7"/>
          <p:cNvSpPr/>
          <p:nvPr/>
        </p:nvSpPr>
        <p:spPr>
          <a:xfrm>
            <a:off x="1500864" y="1099014"/>
            <a:ext cx="747237" cy="637956"/>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343" name="object 8"/>
          <p:cNvSpPr txBox="1"/>
          <p:nvPr/>
        </p:nvSpPr>
        <p:spPr>
          <a:xfrm>
            <a:off x="1691522" y="1229654"/>
            <a:ext cx="375762"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300">
                <a:solidFill>
                  <a:srgbClr val="FFFFFF"/>
                </a:solidFill>
                <a:latin typeface="Calibri"/>
                <a:ea typeface="Calibri"/>
                <a:cs typeface="Calibri"/>
                <a:sym typeface="Calibri"/>
              </a:defRPr>
            </a:lvl1pPr>
          </a:lstStyle>
          <a:p>
            <a:pPr/>
            <a:r>
              <a:t>Local</a:t>
            </a:r>
          </a:p>
        </p:txBody>
      </p:sp>
      <p:sp>
        <p:nvSpPr>
          <p:cNvPr id="344" name="object 9"/>
          <p:cNvSpPr/>
          <p:nvPr/>
        </p:nvSpPr>
        <p:spPr>
          <a:xfrm>
            <a:off x="3247158" y="2269374"/>
            <a:ext cx="2372245" cy="2453294"/>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345" name="object 10"/>
          <p:cNvSpPr/>
          <p:nvPr/>
        </p:nvSpPr>
        <p:spPr>
          <a:xfrm>
            <a:off x="4964774" y="4186497"/>
            <a:ext cx="604752" cy="523703"/>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346" name="object 11"/>
          <p:cNvSpPr/>
          <p:nvPr/>
        </p:nvSpPr>
        <p:spPr>
          <a:xfrm>
            <a:off x="3284029" y="2293315"/>
            <a:ext cx="2297621" cy="2376003"/>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347" name="object 12"/>
          <p:cNvSpPr/>
          <p:nvPr/>
        </p:nvSpPr>
        <p:spPr>
          <a:xfrm>
            <a:off x="3284032" y="2293316"/>
            <a:ext cx="2296446" cy="2374795"/>
          </a:xfrm>
          <a:prstGeom prst="rect">
            <a:avLst/>
          </a:prstGeom>
          <a:ln w="9520">
            <a:solidFill>
              <a:srgbClr val="000000"/>
            </a:solidFill>
          </a:ln>
        </p:spPr>
        <p:txBody>
          <a:bodyPr lIns="45719" rIns="45719"/>
          <a:lstStyle/>
          <a:p>
            <a:pPr>
              <a:defRPr sz="1000">
                <a:solidFill>
                  <a:srgbClr val="000000"/>
                </a:solidFill>
              </a:defRPr>
            </a:pPr>
          </a:p>
        </p:txBody>
      </p:sp>
      <p:sp>
        <p:nvSpPr>
          <p:cNvPr id="348" name="object 13"/>
          <p:cNvSpPr txBox="1"/>
          <p:nvPr/>
        </p:nvSpPr>
        <p:spPr>
          <a:xfrm>
            <a:off x="5017256" y="4223551"/>
            <a:ext cx="509589" cy="5700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30015">
              <a:defRPr sz="1300">
                <a:solidFill>
                  <a:srgbClr val="000000"/>
                </a:solidFill>
                <a:latin typeface="Calibri"/>
                <a:ea typeface="Calibri"/>
                <a:cs typeface="Calibri"/>
                <a:sym typeface="Calibri"/>
              </a:defRPr>
            </a:pPr>
            <a:r>
              <a:t>HDFS</a:t>
            </a:r>
          </a:p>
          <a:p>
            <a:pPr indent="9525">
              <a:lnSpc>
                <a:spcPts val="1500"/>
              </a:lnSpc>
              <a:defRPr sz="1300">
                <a:solidFill>
                  <a:srgbClr val="000000"/>
                </a:solidFill>
                <a:latin typeface="Calibri"/>
                <a:ea typeface="Calibri"/>
                <a:cs typeface="Calibri"/>
                <a:sym typeface="Calibri"/>
              </a:defRPr>
            </a:pPr>
            <a:r>
              <a:t>Cluster</a:t>
            </a:r>
          </a:p>
        </p:txBody>
      </p:sp>
      <p:sp>
        <p:nvSpPr>
          <p:cNvPr id="349" name="object 14"/>
          <p:cNvSpPr/>
          <p:nvPr/>
        </p:nvSpPr>
        <p:spPr>
          <a:xfrm>
            <a:off x="3381202" y="3856066"/>
            <a:ext cx="1053639" cy="791788"/>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350" name="object 15"/>
          <p:cNvSpPr/>
          <p:nvPr/>
        </p:nvSpPr>
        <p:spPr>
          <a:xfrm>
            <a:off x="3418194" y="3878622"/>
            <a:ext cx="978180"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351" name="object 16"/>
          <p:cNvSpPr/>
          <p:nvPr/>
        </p:nvSpPr>
        <p:spPr>
          <a:xfrm>
            <a:off x="3418194" y="3878621"/>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352" name="object 17"/>
          <p:cNvSpPr/>
          <p:nvPr/>
        </p:nvSpPr>
        <p:spPr>
          <a:xfrm>
            <a:off x="3922481" y="3913632"/>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353" name="object 18"/>
          <p:cNvSpPr/>
          <p:nvPr/>
        </p:nvSpPr>
        <p:spPr>
          <a:xfrm>
            <a:off x="3927671" y="3918680"/>
            <a:ext cx="461430" cy="636328"/>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354" name="object 19"/>
          <p:cNvSpPr txBox="1"/>
          <p:nvPr/>
        </p:nvSpPr>
        <p:spPr>
          <a:xfrm>
            <a:off x="3463864" y="3848944"/>
            <a:ext cx="526257"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15" sz="1300">
                <a:solidFill>
                  <a:srgbClr val="000000"/>
                </a:solidFill>
                <a:latin typeface="Calibri"/>
                <a:ea typeface="Calibri"/>
                <a:cs typeface="Calibri"/>
                <a:sym typeface="Calibri"/>
              </a:defRPr>
            </a:pPr>
            <a:r>
              <a:t>N</a:t>
            </a:r>
            <a:r>
              <a:rPr spc="-8"/>
              <a:t>ode C</a:t>
            </a:r>
          </a:p>
        </p:txBody>
      </p:sp>
      <p:sp>
        <p:nvSpPr>
          <p:cNvPr id="355" name="object 20"/>
          <p:cNvSpPr/>
          <p:nvPr/>
        </p:nvSpPr>
        <p:spPr>
          <a:xfrm>
            <a:off x="4456660" y="3082981"/>
            <a:ext cx="1053639" cy="791788"/>
          </a:xfrm>
          <a:prstGeom prst="rect">
            <a:avLst/>
          </a:prstGeom>
          <a:blipFill>
            <a:blip r:embed="rId9"/>
            <a:stretch>
              <a:fillRect/>
            </a:stretch>
          </a:blipFill>
          <a:ln w="12700">
            <a:miter lim="400000"/>
          </a:ln>
        </p:spPr>
        <p:txBody>
          <a:bodyPr lIns="45719" rIns="45719"/>
          <a:lstStyle/>
          <a:p>
            <a:pPr>
              <a:defRPr sz="1000">
                <a:solidFill>
                  <a:srgbClr val="000000"/>
                </a:solidFill>
              </a:defRPr>
            </a:pPr>
          </a:p>
        </p:txBody>
      </p:sp>
      <p:sp>
        <p:nvSpPr>
          <p:cNvPr id="356" name="object 21"/>
          <p:cNvSpPr/>
          <p:nvPr/>
        </p:nvSpPr>
        <p:spPr>
          <a:xfrm>
            <a:off x="4493392" y="3105676"/>
            <a:ext cx="978179"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357" name="object 22"/>
          <p:cNvSpPr/>
          <p:nvPr/>
        </p:nvSpPr>
        <p:spPr>
          <a:xfrm>
            <a:off x="4493392" y="3105673"/>
            <a:ext cx="977683"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358" name="object 23"/>
          <p:cNvSpPr/>
          <p:nvPr/>
        </p:nvSpPr>
        <p:spPr>
          <a:xfrm>
            <a:off x="4997672" y="3140687"/>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359" name="object 24"/>
          <p:cNvSpPr/>
          <p:nvPr/>
        </p:nvSpPr>
        <p:spPr>
          <a:xfrm>
            <a:off x="5002872" y="3145736"/>
            <a:ext cx="461428" cy="636328"/>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360" name="object 25"/>
          <p:cNvSpPr txBox="1"/>
          <p:nvPr/>
        </p:nvSpPr>
        <p:spPr>
          <a:xfrm>
            <a:off x="4533396" y="3077648"/>
            <a:ext cx="518161"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15" sz="1300">
                <a:solidFill>
                  <a:srgbClr val="000000"/>
                </a:solidFill>
                <a:latin typeface="Calibri"/>
                <a:ea typeface="Calibri"/>
                <a:cs typeface="Calibri"/>
                <a:sym typeface="Calibri"/>
              </a:defRPr>
            </a:pPr>
            <a:r>
              <a:t>N</a:t>
            </a:r>
            <a:r>
              <a:rPr spc="-8"/>
              <a:t>ode E</a:t>
            </a:r>
          </a:p>
        </p:txBody>
      </p:sp>
      <p:sp>
        <p:nvSpPr>
          <p:cNvPr id="361" name="object 26"/>
          <p:cNvSpPr/>
          <p:nvPr/>
        </p:nvSpPr>
        <p:spPr>
          <a:xfrm>
            <a:off x="3399904" y="2322367"/>
            <a:ext cx="1053639" cy="791788"/>
          </a:xfrm>
          <a:prstGeom prst="rect">
            <a:avLst/>
          </a:prstGeom>
          <a:blipFill>
            <a:blip r:embed="rId10"/>
            <a:stretch>
              <a:fillRect/>
            </a:stretch>
          </a:blipFill>
          <a:ln w="12700">
            <a:miter lim="400000"/>
          </a:ln>
        </p:spPr>
        <p:txBody>
          <a:bodyPr lIns="45719" rIns="45719"/>
          <a:lstStyle/>
          <a:p>
            <a:pPr>
              <a:defRPr sz="1000">
                <a:solidFill>
                  <a:srgbClr val="000000"/>
                </a:solidFill>
              </a:defRPr>
            </a:pPr>
          </a:p>
        </p:txBody>
      </p:sp>
      <p:sp>
        <p:nvSpPr>
          <p:cNvPr id="362" name="object 27"/>
          <p:cNvSpPr/>
          <p:nvPr/>
        </p:nvSpPr>
        <p:spPr>
          <a:xfrm>
            <a:off x="3437244" y="2344185"/>
            <a:ext cx="978180" cy="716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363" name="object 28"/>
          <p:cNvSpPr/>
          <p:nvPr/>
        </p:nvSpPr>
        <p:spPr>
          <a:xfrm>
            <a:off x="3437244" y="2344184"/>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364" name="object 29"/>
          <p:cNvSpPr/>
          <p:nvPr/>
        </p:nvSpPr>
        <p:spPr>
          <a:xfrm>
            <a:off x="3941521" y="2379192"/>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365" name="object 30"/>
          <p:cNvSpPr/>
          <p:nvPr/>
        </p:nvSpPr>
        <p:spPr>
          <a:xfrm>
            <a:off x="3946721" y="2384242"/>
            <a:ext cx="461430" cy="636327"/>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366" name="object 31"/>
          <p:cNvSpPr txBox="1"/>
          <p:nvPr/>
        </p:nvSpPr>
        <p:spPr>
          <a:xfrm>
            <a:off x="3468098" y="2330875"/>
            <a:ext cx="533876"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15" sz="1300">
                <a:solidFill>
                  <a:srgbClr val="000000"/>
                </a:solidFill>
                <a:latin typeface="Calibri"/>
                <a:ea typeface="Calibri"/>
                <a:cs typeface="Calibri"/>
                <a:sym typeface="Calibri"/>
              </a:defRPr>
            </a:pPr>
            <a:r>
              <a:t>N</a:t>
            </a:r>
            <a:r>
              <a:rPr spc="-8"/>
              <a:t>ode </a:t>
            </a:r>
            <a:r>
              <a:rPr spc="-11"/>
              <a:t>A</a:t>
            </a:r>
          </a:p>
        </p:txBody>
      </p:sp>
      <p:sp>
        <p:nvSpPr>
          <p:cNvPr id="367" name="object 32"/>
          <p:cNvSpPr/>
          <p:nvPr/>
        </p:nvSpPr>
        <p:spPr>
          <a:xfrm>
            <a:off x="3396789" y="3079864"/>
            <a:ext cx="1053639" cy="794905"/>
          </a:xfrm>
          <a:prstGeom prst="rect">
            <a:avLst/>
          </a:prstGeom>
          <a:blipFill>
            <a:blip r:embed="rId11"/>
            <a:stretch>
              <a:fillRect/>
            </a:stretch>
          </a:blipFill>
          <a:ln w="12700">
            <a:miter lim="400000"/>
          </a:ln>
        </p:spPr>
        <p:txBody>
          <a:bodyPr lIns="45719" rIns="45719"/>
          <a:lstStyle/>
          <a:p>
            <a:pPr>
              <a:defRPr sz="1000">
                <a:solidFill>
                  <a:srgbClr val="000000"/>
                </a:solidFill>
              </a:defRPr>
            </a:pPr>
          </a:p>
        </p:txBody>
      </p:sp>
      <p:sp>
        <p:nvSpPr>
          <p:cNvPr id="368" name="object 33"/>
          <p:cNvSpPr/>
          <p:nvPr/>
        </p:nvSpPr>
        <p:spPr>
          <a:xfrm>
            <a:off x="3433383" y="3104282"/>
            <a:ext cx="978180"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369" name="object 34"/>
          <p:cNvSpPr/>
          <p:nvPr/>
        </p:nvSpPr>
        <p:spPr>
          <a:xfrm>
            <a:off x="3433383" y="3104282"/>
            <a:ext cx="977684" cy="715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370" name="object 35"/>
          <p:cNvSpPr/>
          <p:nvPr/>
        </p:nvSpPr>
        <p:spPr>
          <a:xfrm>
            <a:off x="3937663" y="3139296"/>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371" name="object 36"/>
          <p:cNvSpPr/>
          <p:nvPr/>
        </p:nvSpPr>
        <p:spPr>
          <a:xfrm>
            <a:off x="3942863" y="3144345"/>
            <a:ext cx="461429" cy="636326"/>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372" name="object 37"/>
          <p:cNvSpPr txBox="1"/>
          <p:nvPr/>
        </p:nvSpPr>
        <p:spPr>
          <a:xfrm>
            <a:off x="3464621" y="3092038"/>
            <a:ext cx="527686"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15" sz="1300">
                <a:solidFill>
                  <a:srgbClr val="000000"/>
                </a:solidFill>
                <a:latin typeface="Calibri"/>
                <a:ea typeface="Calibri"/>
                <a:cs typeface="Calibri"/>
                <a:sym typeface="Calibri"/>
              </a:defRPr>
            </a:pPr>
            <a:r>
              <a:t>N</a:t>
            </a:r>
            <a:r>
              <a:rPr spc="-8"/>
              <a:t>ode B</a:t>
            </a:r>
          </a:p>
        </p:txBody>
      </p:sp>
      <p:sp>
        <p:nvSpPr>
          <p:cNvPr id="373" name="object 38"/>
          <p:cNvSpPr/>
          <p:nvPr/>
        </p:nvSpPr>
        <p:spPr>
          <a:xfrm>
            <a:off x="4459778" y="2322367"/>
            <a:ext cx="1053639" cy="791788"/>
          </a:xfrm>
          <a:prstGeom prst="rect">
            <a:avLst/>
          </a:prstGeom>
          <a:blipFill>
            <a:blip r:embed="rId12"/>
            <a:stretch>
              <a:fillRect/>
            </a:stretch>
          </a:blipFill>
          <a:ln w="12700">
            <a:miter lim="400000"/>
          </a:ln>
        </p:spPr>
        <p:txBody>
          <a:bodyPr lIns="45719" rIns="45719"/>
          <a:lstStyle/>
          <a:p>
            <a:pPr>
              <a:defRPr sz="1000">
                <a:solidFill>
                  <a:srgbClr val="000000"/>
                </a:solidFill>
              </a:defRPr>
            </a:pPr>
          </a:p>
        </p:txBody>
      </p:sp>
      <p:sp>
        <p:nvSpPr>
          <p:cNvPr id="374" name="object 39"/>
          <p:cNvSpPr/>
          <p:nvPr/>
        </p:nvSpPr>
        <p:spPr>
          <a:xfrm>
            <a:off x="4497253" y="2344185"/>
            <a:ext cx="978179" cy="716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375" name="object 40"/>
          <p:cNvSpPr/>
          <p:nvPr/>
        </p:nvSpPr>
        <p:spPr>
          <a:xfrm>
            <a:off x="4497251" y="2344184"/>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376" name="object 41"/>
          <p:cNvSpPr/>
          <p:nvPr/>
        </p:nvSpPr>
        <p:spPr>
          <a:xfrm>
            <a:off x="5001529" y="2379192"/>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377" name="object 42"/>
          <p:cNvSpPr/>
          <p:nvPr/>
        </p:nvSpPr>
        <p:spPr>
          <a:xfrm>
            <a:off x="5006730" y="2384242"/>
            <a:ext cx="461430" cy="636327"/>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378" name="object 43"/>
          <p:cNvSpPr txBox="1"/>
          <p:nvPr/>
        </p:nvSpPr>
        <p:spPr>
          <a:xfrm>
            <a:off x="4526229" y="2327605"/>
            <a:ext cx="540069"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15" sz="1300">
                <a:solidFill>
                  <a:srgbClr val="000000"/>
                </a:solidFill>
                <a:latin typeface="Calibri"/>
                <a:ea typeface="Calibri"/>
                <a:cs typeface="Calibri"/>
                <a:sym typeface="Calibri"/>
              </a:defRPr>
            </a:pPr>
            <a:r>
              <a:t>N</a:t>
            </a:r>
            <a:r>
              <a:rPr spc="-8"/>
              <a:t>ode D</a:t>
            </a:r>
          </a:p>
        </p:txBody>
      </p:sp>
      <p:sp>
        <p:nvSpPr>
          <p:cNvPr id="379" name="object 44"/>
          <p:cNvSpPr/>
          <p:nvPr/>
        </p:nvSpPr>
        <p:spPr>
          <a:xfrm>
            <a:off x="1870020" y="1743075"/>
            <a:ext cx="1396707" cy="2492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 y="0"/>
                </a:moveTo>
                <a:lnTo>
                  <a:pt x="46" y="1913"/>
                </a:lnTo>
                <a:lnTo>
                  <a:pt x="0" y="3810"/>
                </a:lnTo>
                <a:lnTo>
                  <a:pt x="9" y="5656"/>
                </a:lnTo>
                <a:lnTo>
                  <a:pt x="64" y="7445"/>
                </a:lnTo>
                <a:lnTo>
                  <a:pt x="202" y="9147"/>
                </a:lnTo>
                <a:lnTo>
                  <a:pt x="304" y="9962"/>
                </a:lnTo>
                <a:lnTo>
                  <a:pt x="442" y="10745"/>
                </a:lnTo>
                <a:lnTo>
                  <a:pt x="598" y="11493"/>
                </a:lnTo>
                <a:lnTo>
                  <a:pt x="791" y="12210"/>
                </a:lnTo>
                <a:lnTo>
                  <a:pt x="1021" y="12890"/>
                </a:lnTo>
                <a:lnTo>
                  <a:pt x="1279" y="13530"/>
                </a:lnTo>
                <a:lnTo>
                  <a:pt x="1574" y="14128"/>
                </a:lnTo>
                <a:lnTo>
                  <a:pt x="1905" y="14690"/>
                </a:lnTo>
                <a:lnTo>
                  <a:pt x="2254" y="15221"/>
                </a:lnTo>
                <a:lnTo>
                  <a:pt x="2641" y="15711"/>
                </a:lnTo>
                <a:lnTo>
                  <a:pt x="3055" y="16175"/>
                </a:lnTo>
                <a:lnTo>
                  <a:pt x="3497" y="16608"/>
                </a:lnTo>
                <a:lnTo>
                  <a:pt x="4454" y="17397"/>
                </a:lnTo>
                <a:lnTo>
                  <a:pt x="5493" y="18093"/>
                </a:lnTo>
                <a:lnTo>
                  <a:pt x="6625" y="18717"/>
                </a:lnTo>
                <a:lnTo>
                  <a:pt x="7822" y="19279"/>
                </a:lnTo>
                <a:lnTo>
                  <a:pt x="9082" y="19800"/>
                </a:lnTo>
                <a:lnTo>
                  <a:pt x="9791" y="20042"/>
                </a:lnTo>
                <a:lnTo>
                  <a:pt x="10619" y="20264"/>
                </a:lnTo>
                <a:lnTo>
                  <a:pt x="11539" y="20465"/>
                </a:lnTo>
                <a:lnTo>
                  <a:pt x="12533" y="20650"/>
                </a:lnTo>
                <a:lnTo>
                  <a:pt x="14640" y="20965"/>
                </a:lnTo>
                <a:lnTo>
                  <a:pt x="16775" y="21212"/>
                </a:lnTo>
                <a:lnTo>
                  <a:pt x="17787" y="21310"/>
                </a:lnTo>
                <a:lnTo>
                  <a:pt x="18744" y="21393"/>
                </a:lnTo>
                <a:lnTo>
                  <a:pt x="19609" y="21465"/>
                </a:lnTo>
                <a:lnTo>
                  <a:pt x="20373" y="21522"/>
                </a:lnTo>
                <a:lnTo>
                  <a:pt x="21008" y="21563"/>
                </a:lnTo>
                <a:lnTo>
                  <a:pt x="21477" y="21594"/>
                </a:lnTo>
                <a:lnTo>
                  <a:pt x="21600" y="21600"/>
                </a:lnTo>
              </a:path>
            </a:pathLst>
          </a:custGeom>
          <a:ln w="25387">
            <a:solidFill>
              <a:srgbClr val="000000"/>
            </a:solidFill>
          </a:ln>
        </p:spPr>
        <p:txBody>
          <a:bodyPr lIns="45719" rIns="45719"/>
          <a:lstStyle/>
          <a:p>
            <a:pPr>
              <a:defRPr sz="1000">
                <a:solidFill>
                  <a:srgbClr val="000000"/>
                </a:solidFill>
              </a:defRPr>
            </a:pPr>
          </a:p>
        </p:txBody>
      </p:sp>
      <p:sp>
        <p:nvSpPr>
          <p:cNvPr id="380" name="object 45"/>
          <p:cNvSpPr/>
          <p:nvPr/>
        </p:nvSpPr>
        <p:spPr>
          <a:xfrm>
            <a:off x="3196705" y="4187876"/>
            <a:ext cx="89565" cy="880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35" y="0"/>
                </a:moveTo>
                <a:lnTo>
                  <a:pt x="2901" y="248"/>
                </a:lnTo>
                <a:lnTo>
                  <a:pt x="1433" y="2352"/>
                </a:lnTo>
                <a:lnTo>
                  <a:pt x="1679" y="3810"/>
                </a:lnTo>
                <a:lnTo>
                  <a:pt x="12517" y="11626"/>
                </a:lnTo>
                <a:lnTo>
                  <a:pt x="494" y="17372"/>
                </a:lnTo>
                <a:lnTo>
                  <a:pt x="0" y="18764"/>
                </a:lnTo>
                <a:lnTo>
                  <a:pt x="1079" y="21100"/>
                </a:lnTo>
                <a:lnTo>
                  <a:pt x="2446" y="21600"/>
                </a:lnTo>
                <a:lnTo>
                  <a:pt x="21600" y="12446"/>
                </a:lnTo>
                <a:lnTo>
                  <a:pt x="4335"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381" name="object 46"/>
          <p:cNvSpPr/>
          <p:nvPr/>
        </p:nvSpPr>
        <p:spPr>
          <a:xfrm>
            <a:off x="1298864" y="2269372"/>
            <a:ext cx="1165861" cy="913362"/>
          </a:xfrm>
          <a:prstGeom prst="rect">
            <a:avLst/>
          </a:prstGeom>
          <a:blipFill>
            <a:blip r:embed="rId13"/>
            <a:stretch>
              <a:fillRect/>
            </a:stretch>
          </a:blipFill>
          <a:ln w="12700">
            <a:miter lim="400000"/>
          </a:ln>
        </p:spPr>
        <p:txBody>
          <a:bodyPr lIns="45719" rIns="45719"/>
          <a:lstStyle/>
          <a:p>
            <a:pPr>
              <a:defRPr sz="1000">
                <a:solidFill>
                  <a:srgbClr val="000000"/>
                </a:solidFill>
              </a:defRPr>
            </a:pPr>
          </a:p>
        </p:txBody>
      </p:sp>
      <p:sp>
        <p:nvSpPr>
          <p:cNvPr id="382" name="object 47"/>
          <p:cNvSpPr/>
          <p:nvPr/>
        </p:nvSpPr>
        <p:spPr>
          <a:xfrm>
            <a:off x="1335882" y="2293343"/>
            <a:ext cx="1089909" cy="836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0441"/>
                </a:lnTo>
                <a:lnTo>
                  <a:pt x="1542" y="20935"/>
                </a:lnTo>
                <a:lnTo>
                  <a:pt x="2938" y="21284"/>
                </a:lnTo>
                <a:lnTo>
                  <a:pt x="4204" y="21501"/>
                </a:lnTo>
                <a:lnTo>
                  <a:pt x="5357" y="21600"/>
                </a:lnTo>
                <a:lnTo>
                  <a:pt x="6412" y="21593"/>
                </a:lnTo>
                <a:lnTo>
                  <a:pt x="7387" y="21493"/>
                </a:lnTo>
                <a:lnTo>
                  <a:pt x="8297" y="21313"/>
                </a:lnTo>
                <a:lnTo>
                  <a:pt x="9158" y="21066"/>
                </a:lnTo>
                <a:lnTo>
                  <a:pt x="9987" y="20765"/>
                </a:lnTo>
                <a:lnTo>
                  <a:pt x="10800" y="20422"/>
                </a:lnTo>
                <a:lnTo>
                  <a:pt x="13303" y="19275"/>
                </a:lnTo>
                <a:lnTo>
                  <a:pt x="14213" y="18895"/>
                </a:lnTo>
                <a:lnTo>
                  <a:pt x="15187" y="18539"/>
                </a:lnTo>
                <a:lnTo>
                  <a:pt x="16243" y="18218"/>
                </a:lnTo>
                <a:lnTo>
                  <a:pt x="17396" y="17947"/>
                </a:lnTo>
                <a:lnTo>
                  <a:pt x="18662" y="17737"/>
                </a:lnTo>
                <a:lnTo>
                  <a:pt x="20058" y="17601"/>
                </a:lnTo>
                <a:lnTo>
                  <a:pt x="21600" y="17553"/>
                </a:lnTo>
                <a:lnTo>
                  <a:pt x="2160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383" name="object 48"/>
          <p:cNvSpPr/>
          <p:nvPr/>
        </p:nvSpPr>
        <p:spPr>
          <a:xfrm>
            <a:off x="1335882" y="2293342"/>
            <a:ext cx="1089351" cy="836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3"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384" name="object 49"/>
          <p:cNvSpPr txBox="1"/>
          <p:nvPr/>
        </p:nvSpPr>
        <p:spPr>
          <a:xfrm>
            <a:off x="1394938" y="2484715"/>
            <a:ext cx="819627" cy="3124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9525" indent="9525">
              <a:lnSpc>
                <a:spcPts val="1200"/>
              </a:lnSpc>
              <a:defRPr sz="1000">
                <a:solidFill>
                  <a:srgbClr val="FFFFFF"/>
                </a:solidFill>
                <a:latin typeface="Courier New"/>
                <a:ea typeface="Courier New"/>
                <a:cs typeface="Courier New"/>
                <a:sym typeface="Courier New"/>
              </a:defRPr>
            </a:lvl1pPr>
          </a:lstStyle>
          <a:p>
            <a:pPr/>
            <a:r>
              <a:t>/logs/ 031512.log</a:t>
            </a:r>
          </a:p>
        </p:txBody>
      </p:sp>
      <p:sp>
        <p:nvSpPr>
          <p:cNvPr id="385" name="object 50"/>
          <p:cNvSpPr/>
          <p:nvPr/>
        </p:nvSpPr>
        <p:spPr>
          <a:xfrm>
            <a:off x="1875976" y="1736968"/>
            <a:ext cx="1390537" cy="12827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 y="490"/>
                </a:lnTo>
                <a:lnTo>
                  <a:pt x="30" y="981"/>
                </a:lnTo>
                <a:lnTo>
                  <a:pt x="67" y="1470"/>
                </a:lnTo>
                <a:lnTo>
                  <a:pt x="118" y="1960"/>
                </a:lnTo>
                <a:lnTo>
                  <a:pt x="183" y="2448"/>
                </a:lnTo>
                <a:lnTo>
                  <a:pt x="263" y="2935"/>
                </a:lnTo>
                <a:lnTo>
                  <a:pt x="356" y="3421"/>
                </a:lnTo>
                <a:lnTo>
                  <a:pt x="458" y="3889"/>
                </a:lnTo>
                <a:lnTo>
                  <a:pt x="574" y="4356"/>
                </a:lnTo>
                <a:lnTo>
                  <a:pt x="701" y="4821"/>
                </a:lnTo>
                <a:lnTo>
                  <a:pt x="840" y="5284"/>
                </a:lnTo>
                <a:lnTo>
                  <a:pt x="992" y="5745"/>
                </a:lnTo>
                <a:lnTo>
                  <a:pt x="1154" y="6203"/>
                </a:lnTo>
                <a:lnTo>
                  <a:pt x="1328" y="6658"/>
                </a:lnTo>
                <a:lnTo>
                  <a:pt x="1514" y="7111"/>
                </a:lnTo>
                <a:lnTo>
                  <a:pt x="1710" y="7560"/>
                </a:lnTo>
                <a:lnTo>
                  <a:pt x="1910" y="7992"/>
                </a:lnTo>
                <a:lnTo>
                  <a:pt x="2127" y="8434"/>
                </a:lnTo>
                <a:lnTo>
                  <a:pt x="2354" y="8873"/>
                </a:lnTo>
                <a:lnTo>
                  <a:pt x="2592" y="9308"/>
                </a:lnTo>
                <a:lnTo>
                  <a:pt x="2839" y="9739"/>
                </a:lnTo>
                <a:lnTo>
                  <a:pt x="3096" y="10166"/>
                </a:lnTo>
                <a:lnTo>
                  <a:pt x="3363" y="10588"/>
                </a:lnTo>
                <a:lnTo>
                  <a:pt x="3639" y="11006"/>
                </a:lnTo>
                <a:lnTo>
                  <a:pt x="3924" y="11418"/>
                </a:lnTo>
                <a:lnTo>
                  <a:pt x="4198" y="11799"/>
                </a:lnTo>
                <a:lnTo>
                  <a:pt x="4480" y="12174"/>
                </a:lnTo>
                <a:lnTo>
                  <a:pt x="4769" y="12545"/>
                </a:lnTo>
                <a:lnTo>
                  <a:pt x="5066" y="12911"/>
                </a:lnTo>
                <a:lnTo>
                  <a:pt x="5369" y="13272"/>
                </a:lnTo>
                <a:lnTo>
                  <a:pt x="5679" y="13628"/>
                </a:lnTo>
                <a:lnTo>
                  <a:pt x="5997" y="13978"/>
                </a:lnTo>
                <a:lnTo>
                  <a:pt x="6320" y="14322"/>
                </a:lnTo>
                <a:lnTo>
                  <a:pt x="6650" y="14661"/>
                </a:lnTo>
                <a:lnTo>
                  <a:pt x="6987" y="14994"/>
                </a:lnTo>
                <a:lnTo>
                  <a:pt x="7329" y="15320"/>
                </a:lnTo>
                <a:lnTo>
                  <a:pt x="7677" y="15641"/>
                </a:lnTo>
                <a:lnTo>
                  <a:pt x="8031" y="15954"/>
                </a:lnTo>
                <a:lnTo>
                  <a:pt x="8391" y="16262"/>
                </a:lnTo>
                <a:lnTo>
                  <a:pt x="8756" y="16562"/>
                </a:lnTo>
                <a:lnTo>
                  <a:pt x="9126" y="16855"/>
                </a:lnTo>
                <a:lnTo>
                  <a:pt x="9501" y="17142"/>
                </a:lnTo>
                <a:lnTo>
                  <a:pt x="9881" y="17421"/>
                </a:lnTo>
                <a:lnTo>
                  <a:pt x="10266" y="17692"/>
                </a:lnTo>
                <a:lnTo>
                  <a:pt x="10655" y="17956"/>
                </a:lnTo>
                <a:lnTo>
                  <a:pt x="11049" y="18212"/>
                </a:lnTo>
                <a:lnTo>
                  <a:pt x="11447" y="18461"/>
                </a:lnTo>
                <a:lnTo>
                  <a:pt x="11849" y="18701"/>
                </a:lnTo>
                <a:lnTo>
                  <a:pt x="12255" y="18933"/>
                </a:lnTo>
                <a:lnTo>
                  <a:pt x="12665" y="19156"/>
                </a:lnTo>
                <a:lnTo>
                  <a:pt x="13078" y="19371"/>
                </a:lnTo>
                <a:lnTo>
                  <a:pt x="13495" y="19577"/>
                </a:lnTo>
                <a:lnTo>
                  <a:pt x="13915" y="19774"/>
                </a:lnTo>
                <a:lnTo>
                  <a:pt x="14337" y="19962"/>
                </a:lnTo>
                <a:lnTo>
                  <a:pt x="14763" y="20140"/>
                </a:lnTo>
                <a:lnTo>
                  <a:pt x="15192" y="20310"/>
                </a:lnTo>
                <a:lnTo>
                  <a:pt x="15623" y="20469"/>
                </a:lnTo>
                <a:lnTo>
                  <a:pt x="15947" y="20583"/>
                </a:lnTo>
                <a:lnTo>
                  <a:pt x="15963" y="20588"/>
                </a:lnTo>
                <a:lnTo>
                  <a:pt x="15978" y="20593"/>
                </a:lnTo>
                <a:lnTo>
                  <a:pt x="15994" y="20598"/>
                </a:lnTo>
                <a:lnTo>
                  <a:pt x="16009" y="20604"/>
                </a:lnTo>
                <a:lnTo>
                  <a:pt x="16025" y="20609"/>
                </a:lnTo>
                <a:lnTo>
                  <a:pt x="16134" y="20645"/>
                </a:lnTo>
                <a:lnTo>
                  <a:pt x="16149" y="20650"/>
                </a:lnTo>
                <a:lnTo>
                  <a:pt x="16165" y="20655"/>
                </a:lnTo>
                <a:lnTo>
                  <a:pt x="16180" y="20660"/>
                </a:lnTo>
                <a:lnTo>
                  <a:pt x="16196" y="20665"/>
                </a:lnTo>
                <a:lnTo>
                  <a:pt x="16274" y="20690"/>
                </a:lnTo>
                <a:lnTo>
                  <a:pt x="16289" y="20695"/>
                </a:lnTo>
                <a:lnTo>
                  <a:pt x="16367" y="20720"/>
                </a:lnTo>
                <a:lnTo>
                  <a:pt x="16382" y="20725"/>
                </a:lnTo>
                <a:lnTo>
                  <a:pt x="16398" y="20730"/>
                </a:lnTo>
                <a:lnTo>
                  <a:pt x="16414" y="20735"/>
                </a:lnTo>
                <a:lnTo>
                  <a:pt x="16429" y="20740"/>
                </a:lnTo>
                <a:lnTo>
                  <a:pt x="16445" y="20744"/>
                </a:lnTo>
                <a:lnTo>
                  <a:pt x="16757" y="20839"/>
                </a:lnTo>
                <a:lnTo>
                  <a:pt x="16788" y="20848"/>
                </a:lnTo>
                <a:lnTo>
                  <a:pt x="16804" y="20853"/>
                </a:lnTo>
                <a:lnTo>
                  <a:pt x="16835" y="20862"/>
                </a:lnTo>
                <a:lnTo>
                  <a:pt x="16929" y="20889"/>
                </a:lnTo>
                <a:lnTo>
                  <a:pt x="16945" y="20893"/>
                </a:lnTo>
                <a:lnTo>
                  <a:pt x="16961" y="20898"/>
                </a:lnTo>
                <a:lnTo>
                  <a:pt x="16976" y="20902"/>
                </a:lnTo>
                <a:lnTo>
                  <a:pt x="16992" y="20907"/>
                </a:lnTo>
                <a:lnTo>
                  <a:pt x="17008" y="20911"/>
                </a:lnTo>
                <a:lnTo>
                  <a:pt x="17117" y="20941"/>
                </a:lnTo>
                <a:lnTo>
                  <a:pt x="17133" y="20946"/>
                </a:lnTo>
                <a:lnTo>
                  <a:pt x="17259" y="20979"/>
                </a:lnTo>
                <a:lnTo>
                  <a:pt x="17274" y="20984"/>
                </a:lnTo>
                <a:lnTo>
                  <a:pt x="17447" y="21029"/>
                </a:lnTo>
                <a:lnTo>
                  <a:pt x="17463" y="21033"/>
                </a:lnTo>
                <a:lnTo>
                  <a:pt x="17479" y="21037"/>
                </a:lnTo>
                <a:lnTo>
                  <a:pt x="17495" y="21041"/>
                </a:lnTo>
                <a:lnTo>
                  <a:pt x="17510" y="21045"/>
                </a:lnTo>
                <a:lnTo>
                  <a:pt x="17526" y="21049"/>
                </a:lnTo>
                <a:lnTo>
                  <a:pt x="17542" y="21052"/>
                </a:lnTo>
                <a:lnTo>
                  <a:pt x="17558" y="21056"/>
                </a:lnTo>
                <a:lnTo>
                  <a:pt x="17573" y="21060"/>
                </a:lnTo>
                <a:lnTo>
                  <a:pt x="17747" y="21103"/>
                </a:lnTo>
                <a:lnTo>
                  <a:pt x="17762" y="21106"/>
                </a:lnTo>
                <a:lnTo>
                  <a:pt x="17778" y="21110"/>
                </a:lnTo>
                <a:lnTo>
                  <a:pt x="17794" y="21114"/>
                </a:lnTo>
                <a:lnTo>
                  <a:pt x="17810" y="21117"/>
                </a:lnTo>
                <a:lnTo>
                  <a:pt x="17952" y="21150"/>
                </a:lnTo>
                <a:lnTo>
                  <a:pt x="17968" y="21154"/>
                </a:lnTo>
                <a:lnTo>
                  <a:pt x="17984" y="21157"/>
                </a:lnTo>
                <a:lnTo>
                  <a:pt x="17999" y="21161"/>
                </a:lnTo>
                <a:lnTo>
                  <a:pt x="18015" y="21165"/>
                </a:lnTo>
                <a:lnTo>
                  <a:pt x="18173" y="21199"/>
                </a:lnTo>
                <a:lnTo>
                  <a:pt x="18189" y="21203"/>
                </a:lnTo>
                <a:lnTo>
                  <a:pt x="18363" y="21239"/>
                </a:lnTo>
                <a:lnTo>
                  <a:pt x="18379" y="21242"/>
                </a:lnTo>
                <a:lnTo>
                  <a:pt x="18665" y="21298"/>
                </a:lnTo>
                <a:lnTo>
                  <a:pt x="18681" y="21301"/>
                </a:lnTo>
                <a:lnTo>
                  <a:pt x="18697" y="21304"/>
                </a:lnTo>
                <a:lnTo>
                  <a:pt x="18728" y="21310"/>
                </a:lnTo>
                <a:lnTo>
                  <a:pt x="18856" y="21332"/>
                </a:lnTo>
                <a:lnTo>
                  <a:pt x="18871" y="21335"/>
                </a:lnTo>
                <a:lnTo>
                  <a:pt x="18951" y="21349"/>
                </a:lnTo>
                <a:lnTo>
                  <a:pt x="18967" y="21352"/>
                </a:lnTo>
                <a:lnTo>
                  <a:pt x="19094" y="21373"/>
                </a:lnTo>
                <a:lnTo>
                  <a:pt x="19110" y="21375"/>
                </a:lnTo>
                <a:lnTo>
                  <a:pt x="19190" y="21388"/>
                </a:lnTo>
                <a:lnTo>
                  <a:pt x="19206" y="21391"/>
                </a:lnTo>
                <a:lnTo>
                  <a:pt x="19222" y="21393"/>
                </a:lnTo>
                <a:lnTo>
                  <a:pt x="19253" y="21398"/>
                </a:lnTo>
                <a:lnTo>
                  <a:pt x="19365" y="21415"/>
                </a:lnTo>
                <a:lnTo>
                  <a:pt x="19381" y="21417"/>
                </a:lnTo>
                <a:lnTo>
                  <a:pt x="19620" y="21450"/>
                </a:lnTo>
                <a:lnTo>
                  <a:pt x="19636" y="21453"/>
                </a:lnTo>
                <a:lnTo>
                  <a:pt x="19652" y="21455"/>
                </a:lnTo>
                <a:lnTo>
                  <a:pt x="19668" y="21457"/>
                </a:lnTo>
                <a:lnTo>
                  <a:pt x="19684" y="21459"/>
                </a:lnTo>
                <a:lnTo>
                  <a:pt x="19700" y="21461"/>
                </a:lnTo>
                <a:lnTo>
                  <a:pt x="19924" y="21488"/>
                </a:lnTo>
                <a:lnTo>
                  <a:pt x="19939" y="21490"/>
                </a:lnTo>
                <a:lnTo>
                  <a:pt x="20035" y="21501"/>
                </a:lnTo>
                <a:lnTo>
                  <a:pt x="20051" y="21502"/>
                </a:lnTo>
                <a:lnTo>
                  <a:pt x="20131" y="21511"/>
                </a:lnTo>
                <a:lnTo>
                  <a:pt x="20147" y="21513"/>
                </a:lnTo>
                <a:lnTo>
                  <a:pt x="20243" y="21522"/>
                </a:lnTo>
                <a:lnTo>
                  <a:pt x="20259" y="21524"/>
                </a:lnTo>
                <a:lnTo>
                  <a:pt x="20643" y="21556"/>
                </a:lnTo>
                <a:lnTo>
                  <a:pt x="20659" y="21557"/>
                </a:lnTo>
                <a:lnTo>
                  <a:pt x="20675" y="21559"/>
                </a:lnTo>
                <a:lnTo>
                  <a:pt x="20691" y="21560"/>
                </a:lnTo>
                <a:lnTo>
                  <a:pt x="20707" y="21561"/>
                </a:lnTo>
                <a:lnTo>
                  <a:pt x="20964" y="21577"/>
                </a:lnTo>
                <a:lnTo>
                  <a:pt x="20980" y="21578"/>
                </a:lnTo>
                <a:lnTo>
                  <a:pt x="20996" y="21579"/>
                </a:lnTo>
                <a:lnTo>
                  <a:pt x="21012" y="21580"/>
                </a:lnTo>
                <a:lnTo>
                  <a:pt x="21028" y="21580"/>
                </a:lnTo>
                <a:lnTo>
                  <a:pt x="21060" y="21582"/>
                </a:lnTo>
                <a:lnTo>
                  <a:pt x="21316" y="21593"/>
                </a:lnTo>
                <a:lnTo>
                  <a:pt x="21332" y="21593"/>
                </a:lnTo>
                <a:lnTo>
                  <a:pt x="21348" y="21594"/>
                </a:lnTo>
                <a:lnTo>
                  <a:pt x="21364" y="21594"/>
                </a:lnTo>
                <a:lnTo>
                  <a:pt x="21380" y="21595"/>
                </a:lnTo>
                <a:lnTo>
                  <a:pt x="21396" y="21595"/>
                </a:lnTo>
                <a:lnTo>
                  <a:pt x="21412" y="21596"/>
                </a:lnTo>
                <a:lnTo>
                  <a:pt x="21428" y="21596"/>
                </a:lnTo>
                <a:lnTo>
                  <a:pt x="21445" y="21597"/>
                </a:lnTo>
                <a:lnTo>
                  <a:pt x="21461" y="21597"/>
                </a:lnTo>
                <a:lnTo>
                  <a:pt x="21477" y="21597"/>
                </a:lnTo>
                <a:lnTo>
                  <a:pt x="21493" y="21598"/>
                </a:lnTo>
                <a:lnTo>
                  <a:pt x="21509" y="21598"/>
                </a:lnTo>
                <a:lnTo>
                  <a:pt x="21541" y="21599"/>
                </a:lnTo>
                <a:lnTo>
                  <a:pt x="21557" y="21599"/>
                </a:lnTo>
                <a:lnTo>
                  <a:pt x="21573" y="21600"/>
                </a:lnTo>
                <a:lnTo>
                  <a:pt x="21589" y="21600"/>
                </a:lnTo>
                <a:lnTo>
                  <a:pt x="21600" y="21600"/>
                </a:lnTo>
              </a:path>
            </a:pathLst>
          </a:custGeom>
          <a:ln w="25387">
            <a:solidFill>
              <a:srgbClr val="000000"/>
            </a:solidFill>
          </a:ln>
        </p:spPr>
        <p:txBody>
          <a:bodyPr lIns="45719" rIns="45719"/>
          <a:lstStyle/>
          <a:p>
            <a:pPr>
              <a:defRPr sz="1000">
                <a:solidFill>
                  <a:srgbClr val="000000"/>
                </a:solidFill>
              </a:defRPr>
            </a:pPr>
          </a:p>
        </p:txBody>
      </p:sp>
      <p:sp>
        <p:nvSpPr>
          <p:cNvPr id="386" name="object 51"/>
          <p:cNvSpPr/>
          <p:nvPr/>
        </p:nvSpPr>
        <p:spPr>
          <a:xfrm>
            <a:off x="3198914" y="2975717"/>
            <a:ext cx="87212" cy="884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20" y="0"/>
                </a:moveTo>
                <a:lnTo>
                  <a:pt x="1472" y="363"/>
                </a:lnTo>
                <a:lnTo>
                  <a:pt x="139" y="2571"/>
                </a:lnTo>
                <a:lnTo>
                  <a:pt x="507" y="4000"/>
                </a:lnTo>
                <a:lnTo>
                  <a:pt x="12237" y="10878"/>
                </a:lnTo>
                <a:lnTo>
                  <a:pt x="392" y="17560"/>
                </a:lnTo>
                <a:lnTo>
                  <a:pt x="0" y="18982"/>
                </a:lnTo>
                <a:lnTo>
                  <a:pt x="1293" y="21214"/>
                </a:lnTo>
                <a:lnTo>
                  <a:pt x="2734" y="21600"/>
                </a:lnTo>
                <a:lnTo>
                  <a:pt x="21600" y="10957"/>
                </a:lnTo>
                <a:lnTo>
                  <a:pt x="2920"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387" name="object 52"/>
          <p:cNvSpPr/>
          <p:nvPr/>
        </p:nvSpPr>
        <p:spPr>
          <a:xfrm>
            <a:off x="2156808" y="2462029"/>
            <a:ext cx="96722" cy="107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24" y="0"/>
                </a:moveTo>
                <a:lnTo>
                  <a:pt x="3444" y="2825"/>
                </a:lnTo>
                <a:lnTo>
                  <a:pt x="240" y="8521"/>
                </a:lnTo>
                <a:lnTo>
                  <a:pt x="0" y="10822"/>
                </a:lnTo>
                <a:lnTo>
                  <a:pt x="15" y="11405"/>
                </a:lnTo>
                <a:lnTo>
                  <a:pt x="2147" y="17199"/>
                </a:lnTo>
                <a:lnTo>
                  <a:pt x="7491" y="20876"/>
                </a:lnTo>
                <a:lnTo>
                  <a:pt x="12562" y="21600"/>
                </a:lnTo>
                <a:lnTo>
                  <a:pt x="14678" y="21016"/>
                </a:lnTo>
                <a:lnTo>
                  <a:pt x="19660" y="16993"/>
                </a:lnTo>
                <a:lnTo>
                  <a:pt x="21600" y="10472"/>
                </a:lnTo>
                <a:lnTo>
                  <a:pt x="21319" y="8332"/>
                </a:lnTo>
                <a:lnTo>
                  <a:pt x="18131" y="2997"/>
                </a:lnTo>
                <a:lnTo>
                  <a:pt x="11940" y="181"/>
                </a:lnTo>
                <a:lnTo>
                  <a:pt x="9324"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388" name="object 53"/>
          <p:cNvSpPr/>
          <p:nvPr/>
        </p:nvSpPr>
        <p:spPr>
          <a:xfrm>
            <a:off x="2156808" y="2462026"/>
            <a:ext cx="96672" cy="1075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20"/>
                </a:moveTo>
                <a:lnTo>
                  <a:pt x="2014" y="4469"/>
                </a:lnTo>
                <a:lnTo>
                  <a:pt x="7156" y="537"/>
                </a:lnTo>
                <a:lnTo>
                  <a:pt x="9333" y="0"/>
                </a:lnTo>
                <a:lnTo>
                  <a:pt x="11948" y="181"/>
                </a:lnTo>
                <a:lnTo>
                  <a:pt x="18138" y="3003"/>
                </a:lnTo>
                <a:lnTo>
                  <a:pt x="21322" y="8346"/>
                </a:lnTo>
                <a:lnTo>
                  <a:pt x="21600" y="10488"/>
                </a:lnTo>
                <a:lnTo>
                  <a:pt x="21369" y="12864"/>
                </a:lnTo>
                <a:lnTo>
                  <a:pt x="18265" y="18678"/>
                </a:lnTo>
                <a:lnTo>
                  <a:pt x="12540" y="21600"/>
                </a:lnTo>
                <a:lnTo>
                  <a:pt x="9870" y="21437"/>
                </a:lnTo>
                <a:lnTo>
                  <a:pt x="3585" y="18704"/>
                </a:lnTo>
                <a:lnTo>
                  <a:pt x="328" y="13478"/>
                </a:lnTo>
                <a:lnTo>
                  <a:pt x="0" y="10820"/>
                </a:lnTo>
                <a:close/>
              </a:path>
            </a:pathLst>
          </a:custGeom>
          <a:ln w="9520">
            <a:solidFill>
              <a:srgbClr val="000000"/>
            </a:solidFill>
          </a:ln>
        </p:spPr>
        <p:txBody>
          <a:bodyPr lIns="45719" rIns="45719"/>
          <a:lstStyle/>
          <a:p>
            <a:pPr>
              <a:defRPr sz="1000">
                <a:solidFill>
                  <a:srgbClr val="000000"/>
                </a:solidFill>
              </a:defRPr>
            </a:pPr>
          </a:p>
        </p:txBody>
      </p:sp>
      <p:sp>
        <p:nvSpPr>
          <p:cNvPr id="389" name="object 54"/>
          <p:cNvSpPr/>
          <p:nvPr/>
        </p:nvSpPr>
        <p:spPr>
          <a:xfrm>
            <a:off x="2191034" y="3804661"/>
            <a:ext cx="96722" cy="107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24" y="0"/>
                </a:moveTo>
                <a:lnTo>
                  <a:pt x="3444" y="2825"/>
                </a:lnTo>
                <a:lnTo>
                  <a:pt x="240" y="8521"/>
                </a:lnTo>
                <a:lnTo>
                  <a:pt x="0" y="10822"/>
                </a:lnTo>
                <a:lnTo>
                  <a:pt x="15" y="11405"/>
                </a:lnTo>
                <a:lnTo>
                  <a:pt x="2147" y="17199"/>
                </a:lnTo>
                <a:lnTo>
                  <a:pt x="7491" y="20876"/>
                </a:lnTo>
                <a:lnTo>
                  <a:pt x="12562" y="21600"/>
                </a:lnTo>
                <a:lnTo>
                  <a:pt x="14678" y="21016"/>
                </a:lnTo>
                <a:lnTo>
                  <a:pt x="19660" y="16993"/>
                </a:lnTo>
                <a:lnTo>
                  <a:pt x="21600" y="10472"/>
                </a:lnTo>
                <a:lnTo>
                  <a:pt x="21319" y="8332"/>
                </a:lnTo>
                <a:lnTo>
                  <a:pt x="18131" y="2997"/>
                </a:lnTo>
                <a:lnTo>
                  <a:pt x="11940" y="181"/>
                </a:lnTo>
                <a:lnTo>
                  <a:pt x="9324"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390" name="object 55"/>
          <p:cNvSpPr/>
          <p:nvPr/>
        </p:nvSpPr>
        <p:spPr>
          <a:xfrm>
            <a:off x="2191032" y="3804658"/>
            <a:ext cx="96672" cy="107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20"/>
                </a:moveTo>
                <a:lnTo>
                  <a:pt x="2014" y="4469"/>
                </a:lnTo>
                <a:lnTo>
                  <a:pt x="7156" y="537"/>
                </a:lnTo>
                <a:lnTo>
                  <a:pt x="9333" y="0"/>
                </a:lnTo>
                <a:lnTo>
                  <a:pt x="11948" y="181"/>
                </a:lnTo>
                <a:lnTo>
                  <a:pt x="18138" y="3003"/>
                </a:lnTo>
                <a:lnTo>
                  <a:pt x="21322" y="8346"/>
                </a:lnTo>
                <a:lnTo>
                  <a:pt x="21600" y="10488"/>
                </a:lnTo>
                <a:lnTo>
                  <a:pt x="21369" y="12864"/>
                </a:lnTo>
                <a:lnTo>
                  <a:pt x="18265" y="18677"/>
                </a:lnTo>
                <a:lnTo>
                  <a:pt x="12540" y="21600"/>
                </a:lnTo>
                <a:lnTo>
                  <a:pt x="9870" y="21437"/>
                </a:lnTo>
                <a:lnTo>
                  <a:pt x="3585" y="18704"/>
                </a:lnTo>
                <a:lnTo>
                  <a:pt x="328" y="13478"/>
                </a:lnTo>
                <a:lnTo>
                  <a:pt x="0" y="10820"/>
                </a:lnTo>
                <a:close/>
              </a:path>
            </a:pathLst>
          </a:custGeom>
          <a:ln w="9520">
            <a:solidFill>
              <a:srgbClr val="000000"/>
            </a:solidFill>
          </a:ln>
        </p:spPr>
        <p:txBody>
          <a:bodyPr lIns="45719" rIns="45719"/>
          <a:lstStyle/>
          <a:p>
            <a:pPr>
              <a:defRPr sz="1000">
                <a:solidFill>
                  <a:srgbClr val="000000"/>
                </a:solidFill>
              </a:defRPr>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itle 1"/>
          <p:cNvSpPr txBox="1"/>
          <p:nvPr>
            <p:ph type="title"/>
          </p:nvPr>
        </p:nvSpPr>
        <p:spPr>
          <a:xfrm>
            <a:off x="311699" y="410000"/>
            <a:ext cx="8520601" cy="607801"/>
          </a:xfrm>
          <a:prstGeom prst="rect">
            <a:avLst/>
          </a:prstGeom>
        </p:spPr>
        <p:txBody>
          <a:bodyPr/>
          <a:lstStyle>
            <a:lvl1pPr defTabSz="850391">
              <a:defRPr sz="2790"/>
            </a:lvl1pPr>
          </a:lstStyle>
          <a:p>
            <a:pPr/>
            <a:r>
              <a:t>Ex: Storing and Retrieving Files (2)</a:t>
            </a:r>
          </a:p>
        </p:txBody>
      </p:sp>
      <p:sp>
        <p:nvSpPr>
          <p:cNvPr id="393" name="Text Placeholder 2"/>
          <p:cNvSpPr txBox="1"/>
          <p:nvPr>
            <p:ph type="body" idx="1"/>
          </p:nvPr>
        </p:nvSpPr>
        <p:spPr>
          <a:xfrm>
            <a:off x="311699" y="1229875"/>
            <a:ext cx="8520601" cy="3339001"/>
          </a:xfrm>
          <a:prstGeom prst="rect">
            <a:avLst/>
          </a:prstGeom>
        </p:spPr>
        <p:txBody>
          <a:bodyPr/>
          <a:lstStyle/>
          <a:p>
            <a:pPr/>
          </a:p>
        </p:txBody>
      </p:sp>
      <p:sp>
        <p:nvSpPr>
          <p:cNvPr id="394" name="object 2"/>
          <p:cNvSpPr/>
          <p:nvPr/>
        </p:nvSpPr>
        <p:spPr>
          <a:xfrm>
            <a:off x="2630112" y="948168"/>
            <a:ext cx="5252606" cy="1409008"/>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395" name="object 3"/>
          <p:cNvSpPr/>
          <p:nvPr/>
        </p:nvSpPr>
        <p:spPr>
          <a:xfrm>
            <a:off x="2666998" y="971546"/>
            <a:ext cx="5177611" cy="1333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73" y="0"/>
                </a:moveTo>
                <a:lnTo>
                  <a:pt x="927" y="0"/>
                </a:lnTo>
                <a:lnTo>
                  <a:pt x="851" y="12"/>
                </a:lnTo>
                <a:lnTo>
                  <a:pt x="704" y="105"/>
                </a:lnTo>
                <a:lnTo>
                  <a:pt x="566" y="283"/>
                </a:lnTo>
                <a:lnTo>
                  <a:pt x="439" y="539"/>
                </a:lnTo>
                <a:lnTo>
                  <a:pt x="324" y="867"/>
                </a:lnTo>
                <a:lnTo>
                  <a:pt x="223" y="1257"/>
                </a:lnTo>
                <a:lnTo>
                  <a:pt x="139" y="1704"/>
                </a:lnTo>
                <a:lnTo>
                  <a:pt x="73" y="2199"/>
                </a:lnTo>
                <a:lnTo>
                  <a:pt x="27" y="2735"/>
                </a:lnTo>
                <a:lnTo>
                  <a:pt x="3" y="3305"/>
                </a:lnTo>
                <a:lnTo>
                  <a:pt x="0" y="3600"/>
                </a:lnTo>
                <a:lnTo>
                  <a:pt x="0" y="18000"/>
                </a:lnTo>
                <a:lnTo>
                  <a:pt x="12" y="18584"/>
                </a:lnTo>
                <a:lnTo>
                  <a:pt x="47" y="19138"/>
                </a:lnTo>
                <a:lnTo>
                  <a:pt x="103" y="19654"/>
                </a:lnTo>
                <a:lnTo>
                  <a:pt x="179" y="20126"/>
                </a:lnTo>
                <a:lnTo>
                  <a:pt x="272" y="20546"/>
                </a:lnTo>
                <a:lnTo>
                  <a:pt x="380" y="20905"/>
                </a:lnTo>
                <a:lnTo>
                  <a:pt x="501" y="21198"/>
                </a:lnTo>
                <a:lnTo>
                  <a:pt x="634" y="21416"/>
                </a:lnTo>
                <a:lnTo>
                  <a:pt x="777" y="21553"/>
                </a:lnTo>
                <a:lnTo>
                  <a:pt x="927" y="21600"/>
                </a:lnTo>
                <a:lnTo>
                  <a:pt x="20673" y="21600"/>
                </a:lnTo>
                <a:lnTo>
                  <a:pt x="20823" y="21553"/>
                </a:lnTo>
                <a:lnTo>
                  <a:pt x="20966" y="21416"/>
                </a:lnTo>
                <a:lnTo>
                  <a:pt x="21099" y="21198"/>
                </a:lnTo>
                <a:lnTo>
                  <a:pt x="21220" y="20905"/>
                </a:lnTo>
                <a:lnTo>
                  <a:pt x="21328" y="20546"/>
                </a:lnTo>
                <a:lnTo>
                  <a:pt x="21421" y="20126"/>
                </a:lnTo>
                <a:lnTo>
                  <a:pt x="21497" y="19654"/>
                </a:lnTo>
                <a:lnTo>
                  <a:pt x="21553" y="19138"/>
                </a:lnTo>
                <a:lnTo>
                  <a:pt x="21588" y="18584"/>
                </a:lnTo>
                <a:lnTo>
                  <a:pt x="21600" y="18000"/>
                </a:lnTo>
                <a:lnTo>
                  <a:pt x="21600" y="3600"/>
                </a:lnTo>
                <a:lnTo>
                  <a:pt x="21588" y="3016"/>
                </a:lnTo>
                <a:lnTo>
                  <a:pt x="21553" y="2462"/>
                </a:lnTo>
                <a:lnTo>
                  <a:pt x="21497" y="1946"/>
                </a:lnTo>
                <a:lnTo>
                  <a:pt x="21421" y="1474"/>
                </a:lnTo>
                <a:lnTo>
                  <a:pt x="21328" y="1054"/>
                </a:lnTo>
                <a:lnTo>
                  <a:pt x="21220" y="695"/>
                </a:lnTo>
                <a:lnTo>
                  <a:pt x="21099" y="402"/>
                </a:lnTo>
                <a:lnTo>
                  <a:pt x="20966" y="184"/>
                </a:lnTo>
                <a:lnTo>
                  <a:pt x="20823" y="47"/>
                </a:lnTo>
                <a:lnTo>
                  <a:pt x="20673"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396" name="object 4"/>
          <p:cNvSpPr/>
          <p:nvPr/>
        </p:nvSpPr>
        <p:spPr>
          <a:xfrm>
            <a:off x="2667000" y="971550"/>
            <a:ext cx="5174971" cy="1332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12" y="3016"/>
                </a:lnTo>
                <a:lnTo>
                  <a:pt x="47" y="2462"/>
                </a:lnTo>
                <a:lnTo>
                  <a:pt x="103" y="1946"/>
                </a:lnTo>
                <a:lnTo>
                  <a:pt x="179" y="1474"/>
                </a:lnTo>
                <a:lnTo>
                  <a:pt x="272" y="1054"/>
                </a:lnTo>
                <a:lnTo>
                  <a:pt x="380" y="695"/>
                </a:lnTo>
                <a:lnTo>
                  <a:pt x="501" y="402"/>
                </a:lnTo>
                <a:lnTo>
                  <a:pt x="634" y="184"/>
                </a:lnTo>
                <a:lnTo>
                  <a:pt x="777" y="47"/>
                </a:lnTo>
                <a:lnTo>
                  <a:pt x="927" y="0"/>
                </a:lnTo>
                <a:lnTo>
                  <a:pt x="20673" y="0"/>
                </a:lnTo>
                <a:lnTo>
                  <a:pt x="20823" y="47"/>
                </a:lnTo>
                <a:lnTo>
                  <a:pt x="20966" y="184"/>
                </a:lnTo>
                <a:lnTo>
                  <a:pt x="21099" y="402"/>
                </a:lnTo>
                <a:lnTo>
                  <a:pt x="21220" y="695"/>
                </a:lnTo>
                <a:lnTo>
                  <a:pt x="21328" y="1054"/>
                </a:lnTo>
                <a:lnTo>
                  <a:pt x="21421" y="1474"/>
                </a:lnTo>
                <a:lnTo>
                  <a:pt x="21497" y="1946"/>
                </a:lnTo>
                <a:lnTo>
                  <a:pt x="21553" y="2462"/>
                </a:lnTo>
                <a:lnTo>
                  <a:pt x="21588" y="3016"/>
                </a:lnTo>
                <a:lnTo>
                  <a:pt x="21600" y="3600"/>
                </a:lnTo>
                <a:lnTo>
                  <a:pt x="21600" y="18000"/>
                </a:lnTo>
                <a:lnTo>
                  <a:pt x="21588" y="18584"/>
                </a:lnTo>
                <a:lnTo>
                  <a:pt x="21553" y="19138"/>
                </a:lnTo>
                <a:lnTo>
                  <a:pt x="21497" y="19654"/>
                </a:lnTo>
                <a:lnTo>
                  <a:pt x="21421" y="20126"/>
                </a:lnTo>
                <a:lnTo>
                  <a:pt x="21328" y="20546"/>
                </a:lnTo>
                <a:lnTo>
                  <a:pt x="21220" y="20905"/>
                </a:lnTo>
                <a:lnTo>
                  <a:pt x="21099" y="21198"/>
                </a:lnTo>
                <a:lnTo>
                  <a:pt x="20966" y="21416"/>
                </a:lnTo>
                <a:lnTo>
                  <a:pt x="20823" y="21553"/>
                </a:lnTo>
                <a:lnTo>
                  <a:pt x="20673" y="21600"/>
                </a:lnTo>
                <a:lnTo>
                  <a:pt x="927" y="21600"/>
                </a:lnTo>
                <a:lnTo>
                  <a:pt x="777" y="21553"/>
                </a:lnTo>
                <a:lnTo>
                  <a:pt x="634" y="21416"/>
                </a:lnTo>
                <a:lnTo>
                  <a:pt x="501" y="21198"/>
                </a:lnTo>
                <a:lnTo>
                  <a:pt x="380" y="20905"/>
                </a:lnTo>
                <a:lnTo>
                  <a:pt x="272" y="20546"/>
                </a:lnTo>
                <a:lnTo>
                  <a:pt x="179" y="20126"/>
                </a:lnTo>
                <a:lnTo>
                  <a:pt x="103" y="19654"/>
                </a:lnTo>
                <a:lnTo>
                  <a:pt x="47" y="19138"/>
                </a:lnTo>
                <a:lnTo>
                  <a:pt x="12" y="18584"/>
                </a:lnTo>
                <a:lnTo>
                  <a:pt x="0" y="18000"/>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397" name="object 5"/>
          <p:cNvSpPr/>
          <p:nvPr/>
        </p:nvSpPr>
        <p:spPr>
          <a:xfrm>
            <a:off x="2804679" y="1066625"/>
            <a:ext cx="4202085" cy="1209501"/>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398" name="object 6"/>
          <p:cNvSpPr/>
          <p:nvPr/>
        </p:nvSpPr>
        <p:spPr>
          <a:xfrm>
            <a:off x="2843185" y="1090095"/>
            <a:ext cx="4127212" cy="1133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11" y="0"/>
                </a:moveTo>
                <a:lnTo>
                  <a:pt x="989" y="0"/>
                </a:lnTo>
                <a:lnTo>
                  <a:pt x="908" y="12"/>
                </a:lnTo>
                <a:lnTo>
                  <a:pt x="751" y="105"/>
                </a:lnTo>
                <a:lnTo>
                  <a:pt x="604" y="283"/>
                </a:lnTo>
                <a:lnTo>
                  <a:pt x="468" y="539"/>
                </a:lnTo>
                <a:lnTo>
                  <a:pt x="345" y="867"/>
                </a:lnTo>
                <a:lnTo>
                  <a:pt x="238" y="1257"/>
                </a:lnTo>
                <a:lnTo>
                  <a:pt x="148" y="1704"/>
                </a:lnTo>
                <a:lnTo>
                  <a:pt x="78" y="2199"/>
                </a:lnTo>
                <a:lnTo>
                  <a:pt x="29" y="2735"/>
                </a:lnTo>
                <a:lnTo>
                  <a:pt x="3" y="3305"/>
                </a:lnTo>
                <a:lnTo>
                  <a:pt x="0" y="3600"/>
                </a:lnTo>
                <a:lnTo>
                  <a:pt x="0" y="18000"/>
                </a:lnTo>
                <a:lnTo>
                  <a:pt x="13" y="18584"/>
                </a:lnTo>
                <a:lnTo>
                  <a:pt x="50" y="19138"/>
                </a:lnTo>
                <a:lnTo>
                  <a:pt x="110" y="19654"/>
                </a:lnTo>
                <a:lnTo>
                  <a:pt x="191" y="20126"/>
                </a:lnTo>
                <a:lnTo>
                  <a:pt x="290" y="20546"/>
                </a:lnTo>
                <a:lnTo>
                  <a:pt x="405" y="20905"/>
                </a:lnTo>
                <a:lnTo>
                  <a:pt x="534" y="21198"/>
                </a:lnTo>
                <a:lnTo>
                  <a:pt x="676" y="21416"/>
                </a:lnTo>
                <a:lnTo>
                  <a:pt x="828" y="21553"/>
                </a:lnTo>
                <a:lnTo>
                  <a:pt x="989" y="21600"/>
                </a:lnTo>
                <a:lnTo>
                  <a:pt x="20611" y="21600"/>
                </a:lnTo>
                <a:lnTo>
                  <a:pt x="20772" y="21553"/>
                </a:lnTo>
                <a:lnTo>
                  <a:pt x="20924" y="21416"/>
                </a:lnTo>
                <a:lnTo>
                  <a:pt x="21066" y="21198"/>
                </a:lnTo>
                <a:lnTo>
                  <a:pt x="21195" y="20905"/>
                </a:lnTo>
                <a:lnTo>
                  <a:pt x="21310" y="20546"/>
                </a:lnTo>
                <a:lnTo>
                  <a:pt x="21409" y="20126"/>
                </a:lnTo>
                <a:lnTo>
                  <a:pt x="21490" y="19654"/>
                </a:lnTo>
                <a:lnTo>
                  <a:pt x="21550" y="19138"/>
                </a:lnTo>
                <a:lnTo>
                  <a:pt x="21587" y="18584"/>
                </a:lnTo>
                <a:lnTo>
                  <a:pt x="21600" y="18000"/>
                </a:lnTo>
                <a:lnTo>
                  <a:pt x="21600" y="3600"/>
                </a:lnTo>
                <a:lnTo>
                  <a:pt x="21587" y="3016"/>
                </a:lnTo>
                <a:lnTo>
                  <a:pt x="21550" y="2462"/>
                </a:lnTo>
                <a:lnTo>
                  <a:pt x="21490" y="1946"/>
                </a:lnTo>
                <a:lnTo>
                  <a:pt x="21409" y="1474"/>
                </a:lnTo>
                <a:lnTo>
                  <a:pt x="21310" y="1054"/>
                </a:lnTo>
                <a:lnTo>
                  <a:pt x="21195" y="695"/>
                </a:lnTo>
                <a:lnTo>
                  <a:pt x="21066" y="402"/>
                </a:lnTo>
                <a:lnTo>
                  <a:pt x="20924" y="184"/>
                </a:lnTo>
                <a:lnTo>
                  <a:pt x="20772" y="47"/>
                </a:lnTo>
                <a:lnTo>
                  <a:pt x="20611" y="0"/>
                </a:lnTo>
                <a:close/>
              </a:path>
            </a:pathLst>
          </a:custGeom>
          <a:solidFill>
            <a:srgbClr val="FFE7D3"/>
          </a:solidFill>
          <a:ln w="12700">
            <a:miter lim="400000"/>
          </a:ln>
        </p:spPr>
        <p:txBody>
          <a:bodyPr lIns="45719" rIns="45719"/>
          <a:lstStyle/>
          <a:p>
            <a:pPr>
              <a:defRPr sz="1000">
                <a:solidFill>
                  <a:srgbClr val="000000"/>
                </a:solidFill>
              </a:defRPr>
            </a:pPr>
          </a:p>
        </p:txBody>
      </p:sp>
      <p:sp>
        <p:nvSpPr>
          <p:cNvPr id="399" name="object 7"/>
          <p:cNvSpPr/>
          <p:nvPr/>
        </p:nvSpPr>
        <p:spPr>
          <a:xfrm>
            <a:off x="2843184" y="1090098"/>
            <a:ext cx="4125107" cy="11328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13" y="3016"/>
                </a:lnTo>
                <a:lnTo>
                  <a:pt x="50" y="2462"/>
                </a:lnTo>
                <a:lnTo>
                  <a:pt x="110" y="1946"/>
                </a:lnTo>
                <a:lnTo>
                  <a:pt x="191" y="1474"/>
                </a:lnTo>
                <a:lnTo>
                  <a:pt x="290" y="1054"/>
                </a:lnTo>
                <a:lnTo>
                  <a:pt x="405" y="695"/>
                </a:lnTo>
                <a:lnTo>
                  <a:pt x="534" y="402"/>
                </a:lnTo>
                <a:lnTo>
                  <a:pt x="676" y="184"/>
                </a:lnTo>
                <a:lnTo>
                  <a:pt x="828" y="47"/>
                </a:lnTo>
                <a:lnTo>
                  <a:pt x="989" y="0"/>
                </a:lnTo>
                <a:lnTo>
                  <a:pt x="20611" y="0"/>
                </a:lnTo>
                <a:lnTo>
                  <a:pt x="20772" y="47"/>
                </a:lnTo>
                <a:lnTo>
                  <a:pt x="20924" y="184"/>
                </a:lnTo>
                <a:lnTo>
                  <a:pt x="21066" y="402"/>
                </a:lnTo>
                <a:lnTo>
                  <a:pt x="21195" y="695"/>
                </a:lnTo>
                <a:lnTo>
                  <a:pt x="21310" y="1054"/>
                </a:lnTo>
                <a:lnTo>
                  <a:pt x="21409" y="1474"/>
                </a:lnTo>
                <a:lnTo>
                  <a:pt x="21490" y="1946"/>
                </a:lnTo>
                <a:lnTo>
                  <a:pt x="21550" y="2462"/>
                </a:lnTo>
                <a:lnTo>
                  <a:pt x="21587" y="3016"/>
                </a:lnTo>
                <a:lnTo>
                  <a:pt x="21600" y="3600"/>
                </a:lnTo>
                <a:lnTo>
                  <a:pt x="21600" y="18000"/>
                </a:lnTo>
                <a:lnTo>
                  <a:pt x="21587" y="18584"/>
                </a:lnTo>
                <a:lnTo>
                  <a:pt x="21550" y="19138"/>
                </a:lnTo>
                <a:lnTo>
                  <a:pt x="21490" y="19654"/>
                </a:lnTo>
                <a:lnTo>
                  <a:pt x="21409" y="20126"/>
                </a:lnTo>
                <a:lnTo>
                  <a:pt x="21310" y="20546"/>
                </a:lnTo>
                <a:lnTo>
                  <a:pt x="21195" y="20905"/>
                </a:lnTo>
                <a:lnTo>
                  <a:pt x="21066" y="21198"/>
                </a:lnTo>
                <a:lnTo>
                  <a:pt x="20924" y="21416"/>
                </a:lnTo>
                <a:lnTo>
                  <a:pt x="20772" y="21553"/>
                </a:lnTo>
                <a:lnTo>
                  <a:pt x="20611" y="21600"/>
                </a:lnTo>
                <a:lnTo>
                  <a:pt x="989" y="21600"/>
                </a:lnTo>
                <a:lnTo>
                  <a:pt x="828" y="21553"/>
                </a:lnTo>
                <a:lnTo>
                  <a:pt x="676" y="21416"/>
                </a:lnTo>
                <a:lnTo>
                  <a:pt x="534" y="21198"/>
                </a:lnTo>
                <a:lnTo>
                  <a:pt x="405" y="20905"/>
                </a:lnTo>
                <a:lnTo>
                  <a:pt x="290" y="20546"/>
                </a:lnTo>
                <a:lnTo>
                  <a:pt x="191" y="20126"/>
                </a:lnTo>
                <a:lnTo>
                  <a:pt x="110" y="19654"/>
                </a:lnTo>
                <a:lnTo>
                  <a:pt x="50" y="19138"/>
                </a:lnTo>
                <a:lnTo>
                  <a:pt x="13" y="18584"/>
                </a:lnTo>
                <a:lnTo>
                  <a:pt x="0" y="18000"/>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400" name="object 9"/>
          <p:cNvSpPr/>
          <p:nvPr/>
        </p:nvSpPr>
        <p:spPr>
          <a:xfrm>
            <a:off x="7110454" y="1334489"/>
            <a:ext cx="578937" cy="784371"/>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401" name="object 10"/>
          <p:cNvSpPr txBox="1"/>
          <p:nvPr/>
        </p:nvSpPr>
        <p:spPr>
          <a:xfrm>
            <a:off x="7024223" y="1114864"/>
            <a:ext cx="722949"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NameNode</a:t>
            </a:r>
          </a:p>
        </p:txBody>
      </p:sp>
      <p:sp>
        <p:nvSpPr>
          <p:cNvPr id="402" name="object 11"/>
          <p:cNvSpPr txBox="1"/>
          <p:nvPr/>
        </p:nvSpPr>
        <p:spPr>
          <a:xfrm>
            <a:off x="2928088" y="1132888"/>
            <a:ext cx="702470"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300">
                <a:solidFill>
                  <a:srgbClr val="107FA7"/>
                </a:solidFill>
                <a:latin typeface="Calibri"/>
                <a:ea typeface="Calibri"/>
                <a:cs typeface="Calibri"/>
                <a:sym typeface="Calibri"/>
              </a:defRPr>
            </a:lvl1pPr>
          </a:lstStyle>
          <a:p>
            <a:pPr/>
            <a:r>
              <a:t>Metadata</a:t>
            </a:r>
          </a:p>
        </p:txBody>
      </p:sp>
      <p:sp>
        <p:nvSpPr>
          <p:cNvPr id="403" name="object 12"/>
          <p:cNvSpPr txBox="1"/>
          <p:nvPr/>
        </p:nvSpPr>
        <p:spPr>
          <a:xfrm>
            <a:off x="2920887" y="1651523"/>
            <a:ext cx="2694623" cy="3924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b="1" sz="1300">
                <a:solidFill>
                  <a:srgbClr val="000000"/>
                </a:solidFill>
                <a:latin typeface="Courier New"/>
                <a:ea typeface="Courier New"/>
                <a:cs typeface="Courier New"/>
                <a:sym typeface="Courier New"/>
              </a:defRPr>
            </a:pPr>
            <a:r>
              <a:t>/logs/031512.lo</a:t>
            </a:r>
            <a:r>
              <a:rPr spc="-4"/>
              <a:t>g</a:t>
            </a:r>
            <a:r>
              <a:rPr b="0"/>
              <a:t>: B1,B2,B3</a:t>
            </a:r>
          </a:p>
          <a:p>
            <a:pPr indent="9525">
              <a:lnSpc>
                <a:spcPts val="1500"/>
              </a:lnSpc>
              <a:defRPr b="1" sz="1300">
                <a:solidFill>
                  <a:srgbClr val="000000"/>
                </a:solidFill>
                <a:latin typeface="Courier New"/>
                <a:ea typeface="Courier New"/>
                <a:cs typeface="Courier New"/>
                <a:sym typeface="Courier New"/>
              </a:defRPr>
            </a:pPr>
            <a:r>
              <a:t>/logs/042313.lo</a:t>
            </a:r>
            <a:r>
              <a:rPr spc="-4"/>
              <a:t>g</a:t>
            </a:r>
            <a:r>
              <a:rPr b="0"/>
              <a:t>: B4,B5</a:t>
            </a:r>
          </a:p>
        </p:txBody>
      </p:sp>
      <p:sp>
        <p:nvSpPr>
          <p:cNvPr id="404" name="object 13"/>
          <p:cNvSpPr txBox="1"/>
          <p:nvPr/>
        </p:nvSpPr>
        <p:spPr>
          <a:xfrm>
            <a:off x="5823365" y="1108714"/>
            <a:ext cx="945356" cy="952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b="1" sz="1300">
                <a:solidFill>
                  <a:srgbClr val="000000"/>
                </a:solidFill>
                <a:latin typeface="Courier New"/>
                <a:ea typeface="Courier New"/>
                <a:cs typeface="Courier New"/>
                <a:sym typeface="Courier New"/>
              </a:defRPr>
            </a:pPr>
            <a:r>
              <a:t>B</a:t>
            </a:r>
            <a:r>
              <a:rPr spc="-4"/>
              <a:t>1</a:t>
            </a:r>
            <a:r>
              <a:rPr b="0"/>
              <a:t>: A,B,D</a:t>
            </a:r>
          </a:p>
          <a:p>
            <a:pPr indent="9525">
              <a:lnSpc>
                <a:spcPts val="1500"/>
              </a:lnSpc>
              <a:defRPr b="1" sz="1300">
                <a:solidFill>
                  <a:srgbClr val="000000"/>
                </a:solidFill>
                <a:latin typeface="Courier New"/>
                <a:ea typeface="Courier New"/>
                <a:cs typeface="Courier New"/>
                <a:sym typeface="Courier New"/>
              </a:defRPr>
            </a:pPr>
            <a:r>
              <a:t>B</a:t>
            </a:r>
            <a:r>
              <a:rPr spc="-4"/>
              <a:t>2</a:t>
            </a:r>
            <a:r>
              <a:rPr b="0"/>
              <a:t>: B,D,E</a:t>
            </a:r>
          </a:p>
          <a:p>
            <a:pPr indent="9525">
              <a:defRPr b="1" sz="1300">
                <a:solidFill>
                  <a:srgbClr val="000000"/>
                </a:solidFill>
                <a:latin typeface="Courier New"/>
                <a:ea typeface="Courier New"/>
                <a:cs typeface="Courier New"/>
                <a:sym typeface="Courier New"/>
              </a:defRPr>
            </a:pPr>
            <a:r>
              <a:t>B</a:t>
            </a:r>
            <a:r>
              <a:rPr spc="-4"/>
              <a:t>3</a:t>
            </a:r>
            <a:r>
              <a:rPr b="0"/>
              <a:t>: A,B,C</a:t>
            </a:r>
          </a:p>
          <a:p>
            <a:pPr indent="9525">
              <a:lnSpc>
                <a:spcPts val="1500"/>
              </a:lnSpc>
              <a:defRPr b="1" sz="1300">
                <a:solidFill>
                  <a:srgbClr val="000000"/>
                </a:solidFill>
                <a:latin typeface="Courier New"/>
                <a:ea typeface="Courier New"/>
                <a:cs typeface="Courier New"/>
                <a:sym typeface="Courier New"/>
              </a:defRPr>
            </a:pPr>
            <a:r>
              <a:t>B</a:t>
            </a:r>
            <a:r>
              <a:rPr spc="-4"/>
              <a:t>4</a:t>
            </a:r>
            <a:r>
              <a:rPr b="0"/>
              <a:t>: A,B,E</a:t>
            </a:r>
          </a:p>
          <a:p>
            <a:pPr indent="9525">
              <a:defRPr b="1" sz="1300">
                <a:solidFill>
                  <a:srgbClr val="000000"/>
                </a:solidFill>
                <a:latin typeface="Courier New"/>
                <a:ea typeface="Courier New"/>
                <a:cs typeface="Courier New"/>
                <a:sym typeface="Courier New"/>
              </a:defRPr>
            </a:pPr>
            <a:r>
              <a:t>B</a:t>
            </a:r>
            <a:r>
              <a:rPr spc="-4"/>
              <a:t>5</a:t>
            </a:r>
            <a:r>
              <a:rPr b="0"/>
              <a:t>: C,E,D</a:t>
            </a:r>
          </a:p>
        </p:txBody>
      </p:sp>
      <p:sp>
        <p:nvSpPr>
          <p:cNvPr id="405" name="object 14"/>
          <p:cNvSpPr/>
          <p:nvPr/>
        </p:nvSpPr>
        <p:spPr>
          <a:xfrm>
            <a:off x="1308390" y="2469396"/>
            <a:ext cx="1165861" cy="913362"/>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406" name="object 15"/>
          <p:cNvSpPr/>
          <p:nvPr/>
        </p:nvSpPr>
        <p:spPr>
          <a:xfrm>
            <a:off x="1345407" y="2493367"/>
            <a:ext cx="1089909" cy="836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0441"/>
                </a:lnTo>
                <a:lnTo>
                  <a:pt x="1542" y="20935"/>
                </a:lnTo>
                <a:lnTo>
                  <a:pt x="2938" y="21284"/>
                </a:lnTo>
                <a:lnTo>
                  <a:pt x="4204" y="21501"/>
                </a:lnTo>
                <a:lnTo>
                  <a:pt x="5357" y="21600"/>
                </a:lnTo>
                <a:lnTo>
                  <a:pt x="6412" y="21593"/>
                </a:lnTo>
                <a:lnTo>
                  <a:pt x="7387" y="21493"/>
                </a:lnTo>
                <a:lnTo>
                  <a:pt x="8297" y="21313"/>
                </a:lnTo>
                <a:lnTo>
                  <a:pt x="9158" y="21066"/>
                </a:lnTo>
                <a:lnTo>
                  <a:pt x="9987" y="20765"/>
                </a:lnTo>
                <a:lnTo>
                  <a:pt x="10800" y="20422"/>
                </a:lnTo>
                <a:lnTo>
                  <a:pt x="13303" y="19275"/>
                </a:lnTo>
                <a:lnTo>
                  <a:pt x="14213" y="18895"/>
                </a:lnTo>
                <a:lnTo>
                  <a:pt x="15187" y="18539"/>
                </a:lnTo>
                <a:lnTo>
                  <a:pt x="16243" y="18218"/>
                </a:lnTo>
                <a:lnTo>
                  <a:pt x="17396" y="17947"/>
                </a:lnTo>
                <a:lnTo>
                  <a:pt x="18662" y="17737"/>
                </a:lnTo>
                <a:lnTo>
                  <a:pt x="20058" y="17601"/>
                </a:lnTo>
                <a:lnTo>
                  <a:pt x="21600" y="17553"/>
                </a:lnTo>
                <a:lnTo>
                  <a:pt x="2160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407" name="object 16"/>
          <p:cNvSpPr/>
          <p:nvPr/>
        </p:nvSpPr>
        <p:spPr>
          <a:xfrm>
            <a:off x="1345407" y="2493366"/>
            <a:ext cx="1089352" cy="836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3"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408" name="object 17"/>
          <p:cNvSpPr txBox="1"/>
          <p:nvPr/>
        </p:nvSpPr>
        <p:spPr>
          <a:xfrm>
            <a:off x="1404463" y="2684739"/>
            <a:ext cx="819628" cy="3124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9525" indent="9525">
              <a:lnSpc>
                <a:spcPts val="1200"/>
              </a:lnSpc>
              <a:defRPr sz="1000">
                <a:solidFill>
                  <a:srgbClr val="FFFFFF"/>
                </a:solidFill>
                <a:latin typeface="Courier New"/>
                <a:ea typeface="Courier New"/>
                <a:cs typeface="Courier New"/>
                <a:sym typeface="Courier New"/>
              </a:defRPr>
            </a:lvl1pPr>
          </a:lstStyle>
          <a:p>
            <a:pPr/>
            <a:r>
              <a:t>/logs/ 031512.log</a:t>
            </a:r>
          </a:p>
        </p:txBody>
      </p:sp>
      <p:sp>
        <p:nvSpPr>
          <p:cNvPr id="409" name="object 18"/>
          <p:cNvSpPr/>
          <p:nvPr/>
        </p:nvSpPr>
        <p:spPr>
          <a:xfrm>
            <a:off x="3256684" y="2469397"/>
            <a:ext cx="2372245" cy="2453294"/>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410" name="object 19"/>
          <p:cNvSpPr/>
          <p:nvPr/>
        </p:nvSpPr>
        <p:spPr>
          <a:xfrm>
            <a:off x="3293555" y="2493339"/>
            <a:ext cx="2297622" cy="2376003"/>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411" name="object 20"/>
          <p:cNvSpPr/>
          <p:nvPr/>
        </p:nvSpPr>
        <p:spPr>
          <a:xfrm>
            <a:off x="3293557" y="2493340"/>
            <a:ext cx="2296446" cy="2374795"/>
          </a:xfrm>
          <a:prstGeom prst="rect">
            <a:avLst/>
          </a:prstGeom>
          <a:ln w="9520">
            <a:solidFill>
              <a:srgbClr val="000000"/>
            </a:solidFill>
          </a:ln>
        </p:spPr>
        <p:txBody>
          <a:bodyPr lIns="45719" rIns="45719"/>
          <a:lstStyle/>
          <a:p>
            <a:pPr>
              <a:defRPr sz="1000">
                <a:solidFill>
                  <a:srgbClr val="000000"/>
                </a:solidFill>
              </a:defRPr>
            </a:pPr>
          </a:p>
        </p:txBody>
      </p:sp>
      <p:sp>
        <p:nvSpPr>
          <p:cNvPr id="412" name="object 21"/>
          <p:cNvSpPr/>
          <p:nvPr/>
        </p:nvSpPr>
        <p:spPr>
          <a:xfrm>
            <a:off x="2333973" y="2472515"/>
            <a:ext cx="274320" cy="252500"/>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413" name="object 22"/>
          <p:cNvSpPr/>
          <p:nvPr/>
        </p:nvSpPr>
        <p:spPr>
          <a:xfrm>
            <a:off x="2386965" y="2453811"/>
            <a:ext cx="180803" cy="299259"/>
          </a:xfrm>
          <a:prstGeom prst="rect">
            <a:avLst/>
          </a:prstGeom>
          <a:blipFill>
            <a:blip r:embed="rId9"/>
            <a:stretch>
              <a:fillRect/>
            </a:stretch>
          </a:blipFill>
          <a:ln w="12700">
            <a:miter lim="400000"/>
          </a:ln>
        </p:spPr>
        <p:txBody>
          <a:bodyPr lIns="45719" rIns="45719"/>
          <a:lstStyle/>
          <a:p>
            <a:pPr>
              <a:defRPr sz="1000">
                <a:solidFill>
                  <a:srgbClr val="000000"/>
                </a:solidFill>
              </a:defRPr>
            </a:pPr>
          </a:p>
        </p:txBody>
      </p:sp>
      <p:sp>
        <p:nvSpPr>
          <p:cNvPr id="414" name="object 23"/>
          <p:cNvSpPr/>
          <p:nvPr/>
        </p:nvSpPr>
        <p:spPr>
          <a:xfrm>
            <a:off x="2371201" y="2496605"/>
            <a:ext cx="199340" cy="175032"/>
          </a:xfrm>
          <a:prstGeom prst="rect">
            <a:avLst/>
          </a:prstGeom>
          <a:blipFill>
            <a:blip r:embed="rId10"/>
            <a:stretch>
              <a:fillRect/>
            </a:stretch>
          </a:blipFill>
          <a:ln w="12700">
            <a:miter lim="400000"/>
          </a:ln>
        </p:spPr>
        <p:txBody>
          <a:bodyPr lIns="45719" rIns="45719"/>
          <a:lstStyle/>
          <a:p>
            <a:pPr>
              <a:defRPr sz="1000">
                <a:solidFill>
                  <a:srgbClr val="000000"/>
                </a:solidFill>
              </a:defRPr>
            </a:pPr>
          </a:p>
        </p:txBody>
      </p:sp>
      <p:sp>
        <p:nvSpPr>
          <p:cNvPr id="415" name="object 24"/>
          <p:cNvSpPr/>
          <p:nvPr/>
        </p:nvSpPr>
        <p:spPr>
          <a:xfrm>
            <a:off x="2371205" y="2496610"/>
            <a:ext cx="199239" cy="174935"/>
          </a:xfrm>
          <a:prstGeom prst="rect">
            <a:avLst/>
          </a:prstGeom>
          <a:ln w="9520">
            <a:solidFill>
              <a:srgbClr val="2CB3D2"/>
            </a:solidFill>
          </a:ln>
        </p:spPr>
        <p:txBody>
          <a:bodyPr lIns="45719" rIns="45719"/>
          <a:lstStyle/>
          <a:p>
            <a:pPr>
              <a:defRPr sz="1000">
                <a:solidFill>
                  <a:srgbClr val="000000"/>
                </a:solidFill>
              </a:defRPr>
            </a:pPr>
          </a:p>
        </p:txBody>
      </p:sp>
      <p:sp>
        <p:nvSpPr>
          <p:cNvPr id="416" name="object 25"/>
          <p:cNvSpPr txBox="1"/>
          <p:nvPr/>
        </p:nvSpPr>
        <p:spPr>
          <a:xfrm>
            <a:off x="2430259" y="2492680"/>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1</a:t>
            </a:r>
          </a:p>
        </p:txBody>
      </p:sp>
      <p:sp>
        <p:nvSpPr>
          <p:cNvPr id="417" name="object 26"/>
          <p:cNvSpPr/>
          <p:nvPr/>
        </p:nvSpPr>
        <p:spPr>
          <a:xfrm>
            <a:off x="1308390" y="3788004"/>
            <a:ext cx="1165861" cy="832312"/>
          </a:xfrm>
          <a:prstGeom prst="rect">
            <a:avLst/>
          </a:prstGeom>
          <a:blipFill>
            <a:blip r:embed="rId11"/>
            <a:stretch>
              <a:fillRect/>
            </a:stretch>
          </a:blipFill>
          <a:ln w="12700">
            <a:miter lim="400000"/>
          </a:ln>
        </p:spPr>
        <p:txBody>
          <a:bodyPr lIns="45719" rIns="45719"/>
          <a:lstStyle/>
          <a:p>
            <a:pPr>
              <a:defRPr sz="1000">
                <a:solidFill>
                  <a:srgbClr val="000000"/>
                </a:solidFill>
              </a:defRPr>
            </a:pPr>
          </a:p>
        </p:txBody>
      </p:sp>
      <p:sp>
        <p:nvSpPr>
          <p:cNvPr id="418" name="object 27"/>
          <p:cNvSpPr/>
          <p:nvPr/>
        </p:nvSpPr>
        <p:spPr>
          <a:xfrm>
            <a:off x="1345407" y="3809987"/>
            <a:ext cx="1089909" cy="7568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0441"/>
                </a:lnTo>
                <a:lnTo>
                  <a:pt x="1542" y="20935"/>
                </a:lnTo>
                <a:lnTo>
                  <a:pt x="2938" y="21284"/>
                </a:lnTo>
                <a:lnTo>
                  <a:pt x="4204" y="21501"/>
                </a:lnTo>
                <a:lnTo>
                  <a:pt x="5357" y="21600"/>
                </a:lnTo>
                <a:lnTo>
                  <a:pt x="6412" y="21593"/>
                </a:lnTo>
                <a:lnTo>
                  <a:pt x="7387" y="21493"/>
                </a:lnTo>
                <a:lnTo>
                  <a:pt x="8297" y="21313"/>
                </a:lnTo>
                <a:lnTo>
                  <a:pt x="9158" y="21066"/>
                </a:lnTo>
                <a:lnTo>
                  <a:pt x="9987" y="20765"/>
                </a:lnTo>
                <a:lnTo>
                  <a:pt x="10800" y="20422"/>
                </a:lnTo>
                <a:lnTo>
                  <a:pt x="13303" y="19275"/>
                </a:lnTo>
                <a:lnTo>
                  <a:pt x="14213" y="18895"/>
                </a:lnTo>
                <a:lnTo>
                  <a:pt x="15187" y="18539"/>
                </a:lnTo>
                <a:lnTo>
                  <a:pt x="16243" y="18218"/>
                </a:lnTo>
                <a:lnTo>
                  <a:pt x="17396" y="17947"/>
                </a:lnTo>
                <a:lnTo>
                  <a:pt x="18662" y="17737"/>
                </a:lnTo>
                <a:lnTo>
                  <a:pt x="20058" y="17601"/>
                </a:lnTo>
                <a:lnTo>
                  <a:pt x="21600" y="17553"/>
                </a:lnTo>
                <a:lnTo>
                  <a:pt x="2160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419" name="object 28"/>
          <p:cNvSpPr/>
          <p:nvPr/>
        </p:nvSpPr>
        <p:spPr>
          <a:xfrm>
            <a:off x="1345407" y="3809986"/>
            <a:ext cx="1089352" cy="756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3"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420" name="object 29"/>
          <p:cNvSpPr/>
          <p:nvPr/>
        </p:nvSpPr>
        <p:spPr>
          <a:xfrm>
            <a:off x="2333973" y="2908934"/>
            <a:ext cx="274320" cy="249382"/>
          </a:xfrm>
          <a:prstGeom prst="rect">
            <a:avLst/>
          </a:prstGeom>
          <a:blipFill>
            <a:blip r:embed="rId12"/>
            <a:stretch>
              <a:fillRect/>
            </a:stretch>
          </a:blipFill>
          <a:ln w="12700">
            <a:miter lim="400000"/>
          </a:ln>
        </p:spPr>
        <p:txBody>
          <a:bodyPr lIns="45719" rIns="45719"/>
          <a:lstStyle/>
          <a:p>
            <a:pPr>
              <a:defRPr sz="1000">
                <a:solidFill>
                  <a:srgbClr val="000000"/>
                </a:solidFill>
              </a:defRPr>
            </a:pPr>
          </a:p>
        </p:txBody>
      </p:sp>
      <p:sp>
        <p:nvSpPr>
          <p:cNvPr id="421" name="object 30"/>
          <p:cNvSpPr/>
          <p:nvPr/>
        </p:nvSpPr>
        <p:spPr>
          <a:xfrm>
            <a:off x="2386965" y="2890229"/>
            <a:ext cx="180803" cy="296142"/>
          </a:xfrm>
          <a:prstGeom prst="rect">
            <a:avLst/>
          </a:prstGeom>
          <a:blipFill>
            <a:blip r:embed="rId13"/>
            <a:stretch>
              <a:fillRect/>
            </a:stretch>
          </a:blipFill>
          <a:ln w="12700">
            <a:miter lim="400000"/>
          </a:ln>
        </p:spPr>
        <p:txBody>
          <a:bodyPr lIns="45719" rIns="45719"/>
          <a:lstStyle/>
          <a:p>
            <a:pPr>
              <a:defRPr sz="1000">
                <a:solidFill>
                  <a:srgbClr val="000000"/>
                </a:solidFill>
              </a:defRPr>
            </a:pPr>
          </a:p>
        </p:txBody>
      </p:sp>
      <p:sp>
        <p:nvSpPr>
          <p:cNvPr id="422" name="object 31"/>
          <p:cNvSpPr/>
          <p:nvPr/>
        </p:nvSpPr>
        <p:spPr>
          <a:xfrm>
            <a:off x="2371201" y="2931660"/>
            <a:ext cx="199340" cy="175032"/>
          </a:xfrm>
          <a:prstGeom prst="rect">
            <a:avLst/>
          </a:prstGeom>
          <a:blipFill>
            <a:blip r:embed="rId14"/>
            <a:stretch>
              <a:fillRect/>
            </a:stretch>
          </a:blipFill>
          <a:ln w="12700">
            <a:miter lim="400000"/>
          </a:ln>
        </p:spPr>
        <p:txBody>
          <a:bodyPr lIns="45719" rIns="45719"/>
          <a:lstStyle/>
          <a:p>
            <a:pPr>
              <a:defRPr sz="1000">
                <a:solidFill>
                  <a:srgbClr val="000000"/>
                </a:solidFill>
              </a:defRPr>
            </a:pPr>
          </a:p>
        </p:txBody>
      </p:sp>
      <p:sp>
        <p:nvSpPr>
          <p:cNvPr id="423" name="object 32"/>
          <p:cNvSpPr/>
          <p:nvPr/>
        </p:nvSpPr>
        <p:spPr>
          <a:xfrm>
            <a:off x="2371205" y="2931665"/>
            <a:ext cx="199239" cy="174935"/>
          </a:xfrm>
          <a:prstGeom prst="rect">
            <a:avLst/>
          </a:prstGeom>
          <a:ln w="9520">
            <a:solidFill>
              <a:srgbClr val="B51B4E"/>
            </a:solidFill>
          </a:ln>
        </p:spPr>
        <p:txBody>
          <a:bodyPr lIns="45719" rIns="45719"/>
          <a:lstStyle/>
          <a:p>
            <a:pPr>
              <a:defRPr sz="1000">
                <a:solidFill>
                  <a:srgbClr val="000000"/>
                </a:solidFill>
              </a:defRPr>
            </a:pPr>
          </a:p>
        </p:txBody>
      </p:sp>
      <p:sp>
        <p:nvSpPr>
          <p:cNvPr id="424" name="object 33"/>
          <p:cNvSpPr txBox="1"/>
          <p:nvPr/>
        </p:nvSpPr>
        <p:spPr>
          <a:xfrm>
            <a:off x="2430259" y="2927736"/>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3</a:t>
            </a:r>
          </a:p>
        </p:txBody>
      </p:sp>
      <p:sp>
        <p:nvSpPr>
          <p:cNvPr id="425" name="object 34"/>
          <p:cNvSpPr/>
          <p:nvPr/>
        </p:nvSpPr>
        <p:spPr>
          <a:xfrm>
            <a:off x="2337088" y="3840998"/>
            <a:ext cx="274320" cy="252500"/>
          </a:xfrm>
          <a:prstGeom prst="rect">
            <a:avLst/>
          </a:prstGeom>
          <a:blipFill>
            <a:blip r:embed="rId15"/>
            <a:stretch>
              <a:fillRect/>
            </a:stretch>
          </a:blipFill>
          <a:ln w="12700">
            <a:miter lim="400000"/>
          </a:ln>
        </p:spPr>
        <p:txBody>
          <a:bodyPr lIns="45719" rIns="45719"/>
          <a:lstStyle/>
          <a:p>
            <a:pPr>
              <a:defRPr sz="1000">
                <a:solidFill>
                  <a:srgbClr val="000000"/>
                </a:solidFill>
              </a:defRPr>
            </a:pPr>
          </a:p>
        </p:txBody>
      </p:sp>
      <p:sp>
        <p:nvSpPr>
          <p:cNvPr id="426" name="object 35"/>
          <p:cNvSpPr/>
          <p:nvPr/>
        </p:nvSpPr>
        <p:spPr>
          <a:xfrm>
            <a:off x="2390082" y="3822293"/>
            <a:ext cx="180803" cy="296142"/>
          </a:xfrm>
          <a:prstGeom prst="rect">
            <a:avLst/>
          </a:prstGeom>
          <a:blipFill>
            <a:blip r:embed="rId16"/>
            <a:stretch>
              <a:fillRect/>
            </a:stretch>
          </a:blipFill>
          <a:ln w="12700">
            <a:miter lim="400000"/>
          </a:ln>
        </p:spPr>
        <p:txBody>
          <a:bodyPr lIns="45719" rIns="45719"/>
          <a:lstStyle/>
          <a:p>
            <a:pPr>
              <a:defRPr sz="1000">
                <a:solidFill>
                  <a:srgbClr val="000000"/>
                </a:solidFill>
              </a:defRPr>
            </a:pPr>
          </a:p>
        </p:txBody>
      </p:sp>
      <p:sp>
        <p:nvSpPr>
          <p:cNvPr id="427" name="object 36"/>
          <p:cNvSpPr/>
          <p:nvPr/>
        </p:nvSpPr>
        <p:spPr>
          <a:xfrm>
            <a:off x="2373526" y="3864681"/>
            <a:ext cx="199340" cy="175023"/>
          </a:xfrm>
          <a:prstGeom prst="rect">
            <a:avLst/>
          </a:prstGeom>
          <a:blipFill>
            <a:blip r:embed="rId17"/>
            <a:stretch>
              <a:fillRect/>
            </a:stretch>
          </a:blipFill>
          <a:ln w="12700">
            <a:miter lim="400000"/>
          </a:ln>
        </p:spPr>
        <p:txBody>
          <a:bodyPr lIns="45719" rIns="45719"/>
          <a:lstStyle/>
          <a:p>
            <a:pPr>
              <a:defRPr sz="1000">
                <a:solidFill>
                  <a:srgbClr val="000000"/>
                </a:solidFill>
              </a:defRPr>
            </a:pPr>
          </a:p>
        </p:txBody>
      </p:sp>
      <p:sp>
        <p:nvSpPr>
          <p:cNvPr id="428" name="object 37"/>
          <p:cNvSpPr/>
          <p:nvPr/>
        </p:nvSpPr>
        <p:spPr>
          <a:xfrm>
            <a:off x="2373529" y="3864685"/>
            <a:ext cx="199239" cy="174935"/>
          </a:xfrm>
          <a:prstGeom prst="rect">
            <a:avLst/>
          </a:prstGeom>
          <a:ln w="9520">
            <a:solidFill>
              <a:srgbClr val="F1B400"/>
            </a:solidFill>
          </a:ln>
        </p:spPr>
        <p:txBody>
          <a:bodyPr lIns="45719" rIns="45719"/>
          <a:lstStyle/>
          <a:p>
            <a:pPr>
              <a:defRPr sz="1000">
                <a:solidFill>
                  <a:srgbClr val="000000"/>
                </a:solidFill>
              </a:defRPr>
            </a:pPr>
          </a:p>
        </p:txBody>
      </p:sp>
      <p:sp>
        <p:nvSpPr>
          <p:cNvPr id="429" name="object 38"/>
          <p:cNvSpPr/>
          <p:nvPr/>
        </p:nvSpPr>
        <p:spPr>
          <a:xfrm>
            <a:off x="2337088" y="4074793"/>
            <a:ext cx="274320" cy="249382"/>
          </a:xfrm>
          <a:prstGeom prst="rect">
            <a:avLst/>
          </a:prstGeom>
          <a:blipFill>
            <a:blip r:embed="rId18"/>
            <a:stretch>
              <a:fillRect/>
            </a:stretch>
          </a:blipFill>
          <a:ln w="12700">
            <a:miter lim="400000"/>
          </a:ln>
        </p:spPr>
        <p:txBody>
          <a:bodyPr lIns="45719" rIns="45719"/>
          <a:lstStyle/>
          <a:p>
            <a:pPr>
              <a:defRPr sz="1000">
                <a:solidFill>
                  <a:srgbClr val="000000"/>
                </a:solidFill>
              </a:defRPr>
            </a:pPr>
          </a:p>
        </p:txBody>
      </p:sp>
      <p:sp>
        <p:nvSpPr>
          <p:cNvPr id="430" name="object 39"/>
          <p:cNvSpPr/>
          <p:nvPr/>
        </p:nvSpPr>
        <p:spPr>
          <a:xfrm>
            <a:off x="2390082" y="4056090"/>
            <a:ext cx="180803" cy="296142"/>
          </a:xfrm>
          <a:prstGeom prst="rect">
            <a:avLst/>
          </a:prstGeom>
          <a:blipFill>
            <a:blip r:embed="rId19"/>
            <a:stretch>
              <a:fillRect/>
            </a:stretch>
          </a:blipFill>
          <a:ln w="12700">
            <a:miter lim="400000"/>
          </a:ln>
        </p:spPr>
        <p:txBody>
          <a:bodyPr lIns="45719" rIns="45719"/>
          <a:lstStyle/>
          <a:p>
            <a:pPr>
              <a:defRPr sz="1000">
                <a:solidFill>
                  <a:srgbClr val="000000"/>
                </a:solidFill>
              </a:defRPr>
            </a:pPr>
          </a:p>
        </p:txBody>
      </p:sp>
      <p:sp>
        <p:nvSpPr>
          <p:cNvPr id="431" name="object 40"/>
          <p:cNvSpPr/>
          <p:nvPr/>
        </p:nvSpPr>
        <p:spPr>
          <a:xfrm>
            <a:off x="2373526" y="4097425"/>
            <a:ext cx="199340" cy="175023"/>
          </a:xfrm>
          <a:prstGeom prst="rect">
            <a:avLst/>
          </a:prstGeom>
          <a:blipFill>
            <a:blip r:embed="rId20"/>
            <a:stretch>
              <a:fillRect/>
            </a:stretch>
          </a:blipFill>
          <a:ln w="12700">
            <a:miter lim="400000"/>
          </a:ln>
        </p:spPr>
        <p:txBody>
          <a:bodyPr lIns="45719" rIns="45719"/>
          <a:lstStyle/>
          <a:p>
            <a:pPr>
              <a:defRPr sz="1000">
                <a:solidFill>
                  <a:srgbClr val="000000"/>
                </a:solidFill>
              </a:defRPr>
            </a:pPr>
          </a:p>
        </p:txBody>
      </p:sp>
      <p:sp>
        <p:nvSpPr>
          <p:cNvPr id="432" name="object 41"/>
          <p:cNvSpPr/>
          <p:nvPr/>
        </p:nvSpPr>
        <p:spPr>
          <a:xfrm>
            <a:off x="2373529" y="4097421"/>
            <a:ext cx="199239" cy="174934"/>
          </a:xfrm>
          <a:prstGeom prst="rect">
            <a:avLst/>
          </a:prstGeom>
          <a:ln w="9520">
            <a:solidFill>
              <a:srgbClr val="BFD700"/>
            </a:solidFill>
          </a:ln>
        </p:spPr>
        <p:txBody>
          <a:bodyPr lIns="45719" rIns="45719"/>
          <a:lstStyle/>
          <a:p>
            <a:pPr>
              <a:defRPr sz="1000">
                <a:solidFill>
                  <a:srgbClr val="000000"/>
                </a:solidFill>
              </a:defRPr>
            </a:pPr>
          </a:p>
        </p:txBody>
      </p:sp>
      <p:sp>
        <p:nvSpPr>
          <p:cNvPr id="433" name="object 42"/>
          <p:cNvSpPr/>
          <p:nvPr/>
        </p:nvSpPr>
        <p:spPr>
          <a:xfrm>
            <a:off x="2337088" y="2693841"/>
            <a:ext cx="274320" cy="249382"/>
          </a:xfrm>
          <a:prstGeom prst="rect">
            <a:avLst/>
          </a:prstGeom>
          <a:blipFill>
            <a:blip r:embed="rId21"/>
            <a:stretch>
              <a:fillRect/>
            </a:stretch>
          </a:blipFill>
          <a:ln w="12700">
            <a:miter lim="400000"/>
          </a:ln>
        </p:spPr>
        <p:txBody>
          <a:bodyPr lIns="45719" rIns="45719"/>
          <a:lstStyle/>
          <a:p>
            <a:pPr>
              <a:defRPr sz="1000">
                <a:solidFill>
                  <a:srgbClr val="000000"/>
                </a:solidFill>
              </a:defRPr>
            </a:pPr>
          </a:p>
        </p:txBody>
      </p:sp>
      <p:sp>
        <p:nvSpPr>
          <p:cNvPr id="434" name="object 43"/>
          <p:cNvSpPr/>
          <p:nvPr/>
        </p:nvSpPr>
        <p:spPr>
          <a:xfrm>
            <a:off x="2390082" y="2675138"/>
            <a:ext cx="180803" cy="296142"/>
          </a:xfrm>
          <a:prstGeom prst="rect">
            <a:avLst/>
          </a:prstGeom>
          <a:blipFill>
            <a:blip r:embed="rId22"/>
            <a:stretch>
              <a:fillRect/>
            </a:stretch>
          </a:blipFill>
          <a:ln w="12700">
            <a:miter lim="400000"/>
          </a:ln>
        </p:spPr>
        <p:txBody>
          <a:bodyPr lIns="45719" rIns="45719"/>
          <a:lstStyle/>
          <a:p>
            <a:pPr>
              <a:defRPr sz="1000">
                <a:solidFill>
                  <a:srgbClr val="000000"/>
                </a:solidFill>
              </a:defRPr>
            </a:pPr>
          </a:p>
        </p:txBody>
      </p:sp>
      <p:sp>
        <p:nvSpPr>
          <p:cNvPr id="435" name="object 44"/>
          <p:cNvSpPr/>
          <p:nvPr/>
        </p:nvSpPr>
        <p:spPr>
          <a:xfrm>
            <a:off x="2373526" y="2716529"/>
            <a:ext cx="199340" cy="175032"/>
          </a:xfrm>
          <a:prstGeom prst="rect">
            <a:avLst/>
          </a:prstGeom>
          <a:blipFill>
            <a:blip r:embed="rId23"/>
            <a:stretch>
              <a:fillRect/>
            </a:stretch>
          </a:blipFill>
          <a:ln w="12700">
            <a:miter lim="400000"/>
          </a:ln>
        </p:spPr>
        <p:txBody>
          <a:bodyPr lIns="45719" rIns="45719"/>
          <a:lstStyle/>
          <a:p>
            <a:pPr>
              <a:defRPr sz="1000">
                <a:solidFill>
                  <a:srgbClr val="000000"/>
                </a:solidFill>
              </a:defRPr>
            </a:pPr>
          </a:p>
        </p:txBody>
      </p:sp>
      <p:sp>
        <p:nvSpPr>
          <p:cNvPr id="436" name="object 45"/>
          <p:cNvSpPr/>
          <p:nvPr/>
        </p:nvSpPr>
        <p:spPr>
          <a:xfrm>
            <a:off x="2373529" y="2716532"/>
            <a:ext cx="199239" cy="174935"/>
          </a:xfrm>
          <a:prstGeom prst="rect">
            <a:avLst/>
          </a:prstGeom>
          <a:ln w="9520">
            <a:solidFill>
              <a:srgbClr val="471471"/>
            </a:solidFill>
          </a:ln>
        </p:spPr>
        <p:txBody>
          <a:bodyPr lIns="45719" rIns="45719"/>
          <a:lstStyle/>
          <a:p>
            <a:pPr>
              <a:defRPr sz="1000">
                <a:solidFill>
                  <a:srgbClr val="000000"/>
                </a:solidFill>
              </a:defRPr>
            </a:pPr>
          </a:p>
        </p:txBody>
      </p:sp>
      <p:sp>
        <p:nvSpPr>
          <p:cNvPr id="437" name="object 46"/>
          <p:cNvSpPr txBox="1"/>
          <p:nvPr/>
        </p:nvSpPr>
        <p:spPr>
          <a:xfrm>
            <a:off x="2432585" y="2712603"/>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2</a:t>
            </a:r>
          </a:p>
        </p:txBody>
      </p:sp>
      <p:sp>
        <p:nvSpPr>
          <p:cNvPr id="438" name="object 47"/>
          <p:cNvSpPr/>
          <p:nvPr/>
        </p:nvSpPr>
        <p:spPr>
          <a:xfrm>
            <a:off x="3390727" y="4056090"/>
            <a:ext cx="1053639" cy="791788"/>
          </a:xfrm>
          <a:prstGeom prst="rect">
            <a:avLst/>
          </a:prstGeom>
          <a:blipFill>
            <a:blip r:embed="rId24"/>
            <a:stretch>
              <a:fillRect/>
            </a:stretch>
          </a:blipFill>
          <a:ln w="12700">
            <a:miter lim="400000"/>
          </a:ln>
        </p:spPr>
        <p:txBody>
          <a:bodyPr lIns="45719" rIns="45719"/>
          <a:lstStyle/>
          <a:p>
            <a:pPr>
              <a:defRPr sz="1000">
                <a:solidFill>
                  <a:srgbClr val="000000"/>
                </a:solidFill>
              </a:defRPr>
            </a:pPr>
          </a:p>
        </p:txBody>
      </p:sp>
      <p:sp>
        <p:nvSpPr>
          <p:cNvPr id="439" name="object 48"/>
          <p:cNvSpPr/>
          <p:nvPr/>
        </p:nvSpPr>
        <p:spPr>
          <a:xfrm>
            <a:off x="3427721" y="4078646"/>
            <a:ext cx="978179" cy="716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440" name="object 49"/>
          <p:cNvSpPr/>
          <p:nvPr/>
        </p:nvSpPr>
        <p:spPr>
          <a:xfrm>
            <a:off x="3427721" y="4078644"/>
            <a:ext cx="977683"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441" name="object 50"/>
          <p:cNvSpPr/>
          <p:nvPr/>
        </p:nvSpPr>
        <p:spPr>
          <a:xfrm>
            <a:off x="3932006" y="4113657"/>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442" name="object 51"/>
          <p:cNvSpPr/>
          <p:nvPr/>
        </p:nvSpPr>
        <p:spPr>
          <a:xfrm>
            <a:off x="3937196" y="4118704"/>
            <a:ext cx="461430" cy="636328"/>
          </a:xfrm>
          <a:prstGeom prst="rect">
            <a:avLst/>
          </a:prstGeom>
          <a:blipFill>
            <a:blip r:embed="rId25"/>
            <a:stretch>
              <a:fillRect/>
            </a:stretch>
          </a:blipFill>
          <a:ln w="12700">
            <a:miter lim="400000"/>
          </a:ln>
        </p:spPr>
        <p:txBody>
          <a:bodyPr lIns="45719" rIns="45719"/>
          <a:lstStyle/>
          <a:p>
            <a:pPr>
              <a:defRPr sz="1000">
                <a:solidFill>
                  <a:srgbClr val="000000"/>
                </a:solidFill>
              </a:defRPr>
            </a:pPr>
          </a:p>
        </p:txBody>
      </p:sp>
      <p:sp>
        <p:nvSpPr>
          <p:cNvPr id="443" name="object 52"/>
          <p:cNvSpPr/>
          <p:nvPr/>
        </p:nvSpPr>
        <p:spPr>
          <a:xfrm>
            <a:off x="3453072" y="4233774"/>
            <a:ext cx="277438" cy="252500"/>
          </a:xfrm>
          <a:prstGeom prst="rect">
            <a:avLst/>
          </a:prstGeom>
          <a:blipFill>
            <a:blip r:embed="rId26"/>
            <a:stretch>
              <a:fillRect/>
            </a:stretch>
          </a:blipFill>
          <a:ln w="12700">
            <a:miter lim="400000"/>
          </a:ln>
        </p:spPr>
        <p:txBody>
          <a:bodyPr lIns="45719" rIns="45719"/>
          <a:lstStyle/>
          <a:p>
            <a:pPr>
              <a:defRPr sz="1000">
                <a:solidFill>
                  <a:srgbClr val="000000"/>
                </a:solidFill>
              </a:defRPr>
            </a:pPr>
          </a:p>
        </p:txBody>
      </p:sp>
      <p:sp>
        <p:nvSpPr>
          <p:cNvPr id="444" name="object 53"/>
          <p:cNvSpPr/>
          <p:nvPr/>
        </p:nvSpPr>
        <p:spPr>
          <a:xfrm>
            <a:off x="3509185" y="4215071"/>
            <a:ext cx="180803" cy="296142"/>
          </a:xfrm>
          <a:prstGeom prst="rect">
            <a:avLst/>
          </a:prstGeom>
          <a:blipFill>
            <a:blip r:embed="rId27"/>
            <a:stretch>
              <a:fillRect/>
            </a:stretch>
          </a:blipFill>
          <a:ln w="12700">
            <a:miter lim="400000"/>
          </a:ln>
        </p:spPr>
        <p:txBody>
          <a:bodyPr lIns="45719" rIns="45719"/>
          <a:lstStyle/>
          <a:p>
            <a:pPr>
              <a:defRPr sz="1000">
                <a:solidFill>
                  <a:srgbClr val="000000"/>
                </a:solidFill>
              </a:defRPr>
            </a:pPr>
          </a:p>
        </p:txBody>
      </p:sp>
      <p:sp>
        <p:nvSpPr>
          <p:cNvPr id="445" name="object 54"/>
          <p:cNvSpPr/>
          <p:nvPr/>
        </p:nvSpPr>
        <p:spPr>
          <a:xfrm>
            <a:off x="3492494" y="4257578"/>
            <a:ext cx="199340" cy="175023"/>
          </a:xfrm>
          <a:prstGeom prst="rect">
            <a:avLst/>
          </a:prstGeom>
          <a:blipFill>
            <a:blip r:embed="rId28"/>
            <a:stretch>
              <a:fillRect/>
            </a:stretch>
          </a:blipFill>
          <a:ln w="12700">
            <a:miter lim="400000"/>
          </a:ln>
        </p:spPr>
        <p:txBody>
          <a:bodyPr lIns="45719" rIns="45719"/>
          <a:lstStyle/>
          <a:p>
            <a:pPr>
              <a:defRPr sz="1000">
                <a:solidFill>
                  <a:srgbClr val="000000"/>
                </a:solidFill>
              </a:defRPr>
            </a:pPr>
          </a:p>
        </p:txBody>
      </p:sp>
      <p:sp>
        <p:nvSpPr>
          <p:cNvPr id="446" name="object 55"/>
          <p:cNvSpPr/>
          <p:nvPr/>
        </p:nvSpPr>
        <p:spPr>
          <a:xfrm>
            <a:off x="3492491" y="4257575"/>
            <a:ext cx="199239" cy="174935"/>
          </a:xfrm>
          <a:prstGeom prst="rect">
            <a:avLst/>
          </a:prstGeom>
          <a:ln w="9520">
            <a:solidFill>
              <a:srgbClr val="B51B4E"/>
            </a:solidFill>
          </a:ln>
        </p:spPr>
        <p:txBody>
          <a:bodyPr lIns="45719" rIns="45719"/>
          <a:lstStyle/>
          <a:p>
            <a:pPr>
              <a:defRPr sz="1000">
                <a:solidFill>
                  <a:srgbClr val="000000"/>
                </a:solidFill>
              </a:defRPr>
            </a:pPr>
          </a:p>
        </p:txBody>
      </p:sp>
      <p:sp>
        <p:nvSpPr>
          <p:cNvPr id="447" name="object 56"/>
          <p:cNvSpPr/>
          <p:nvPr/>
        </p:nvSpPr>
        <p:spPr>
          <a:xfrm>
            <a:off x="3708689" y="4230658"/>
            <a:ext cx="277438" cy="249382"/>
          </a:xfrm>
          <a:prstGeom prst="rect">
            <a:avLst/>
          </a:prstGeom>
          <a:blipFill>
            <a:blip r:embed="rId29"/>
            <a:stretch>
              <a:fillRect/>
            </a:stretch>
          </a:blipFill>
          <a:ln w="12700">
            <a:miter lim="400000"/>
          </a:ln>
        </p:spPr>
        <p:txBody>
          <a:bodyPr lIns="45719" rIns="45719"/>
          <a:lstStyle/>
          <a:p>
            <a:pPr>
              <a:defRPr sz="1000">
                <a:solidFill>
                  <a:srgbClr val="000000"/>
                </a:solidFill>
              </a:defRPr>
            </a:pPr>
          </a:p>
        </p:txBody>
      </p:sp>
      <p:sp>
        <p:nvSpPr>
          <p:cNvPr id="448" name="object 57"/>
          <p:cNvSpPr/>
          <p:nvPr/>
        </p:nvSpPr>
        <p:spPr>
          <a:xfrm>
            <a:off x="3761683" y="4208836"/>
            <a:ext cx="183920" cy="299259"/>
          </a:xfrm>
          <a:prstGeom prst="rect">
            <a:avLst/>
          </a:prstGeom>
          <a:blipFill>
            <a:blip r:embed="rId30"/>
            <a:stretch>
              <a:fillRect/>
            </a:stretch>
          </a:blipFill>
          <a:ln w="12700">
            <a:miter lim="400000"/>
          </a:ln>
        </p:spPr>
        <p:txBody>
          <a:bodyPr lIns="45719" rIns="45719"/>
          <a:lstStyle/>
          <a:p>
            <a:pPr>
              <a:defRPr sz="1000">
                <a:solidFill>
                  <a:srgbClr val="000000"/>
                </a:solidFill>
              </a:defRPr>
            </a:pPr>
          </a:p>
        </p:txBody>
      </p:sp>
      <p:sp>
        <p:nvSpPr>
          <p:cNvPr id="449" name="object 58"/>
          <p:cNvSpPr/>
          <p:nvPr/>
        </p:nvSpPr>
        <p:spPr>
          <a:xfrm>
            <a:off x="3747849" y="4252129"/>
            <a:ext cx="199340" cy="175023"/>
          </a:xfrm>
          <a:prstGeom prst="rect">
            <a:avLst/>
          </a:prstGeom>
          <a:blipFill>
            <a:blip r:embed="rId20"/>
            <a:stretch>
              <a:fillRect/>
            </a:stretch>
          </a:blipFill>
          <a:ln w="12700">
            <a:miter lim="400000"/>
          </a:ln>
        </p:spPr>
        <p:txBody>
          <a:bodyPr lIns="45719" rIns="45719"/>
          <a:lstStyle/>
          <a:p>
            <a:pPr>
              <a:defRPr sz="1000">
                <a:solidFill>
                  <a:srgbClr val="000000"/>
                </a:solidFill>
              </a:defRPr>
            </a:pPr>
          </a:p>
        </p:txBody>
      </p:sp>
      <p:sp>
        <p:nvSpPr>
          <p:cNvPr id="450" name="object 59"/>
          <p:cNvSpPr/>
          <p:nvPr/>
        </p:nvSpPr>
        <p:spPr>
          <a:xfrm>
            <a:off x="3747851" y="4252131"/>
            <a:ext cx="199239" cy="174935"/>
          </a:xfrm>
          <a:prstGeom prst="rect">
            <a:avLst/>
          </a:prstGeom>
          <a:ln w="9520">
            <a:solidFill>
              <a:srgbClr val="BFD700"/>
            </a:solidFill>
          </a:ln>
        </p:spPr>
        <p:txBody>
          <a:bodyPr lIns="45719" rIns="45719"/>
          <a:lstStyle/>
          <a:p>
            <a:pPr>
              <a:defRPr sz="1000">
                <a:solidFill>
                  <a:srgbClr val="000000"/>
                </a:solidFill>
              </a:defRPr>
            </a:pPr>
          </a:p>
        </p:txBody>
      </p:sp>
      <p:sp>
        <p:nvSpPr>
          <p:cNvPr id="451" name="object 60"/>
          <p:cNvSpPr/>
          <p:nvPr/>
        </p:nvSpPr>
        <p:spPr>
          <a:xfrm>
            <a:off x="4466187" y="3283005"/>
            <a:ext cx="1053639" cy="791788"/>
          </a:xfrm>
          <a:prstGeom prst="rect">
            <a:avLst/>
          </a:prstGeom>
          <a:blipFill>
            <a:blip r:embed="rId31"/>
            <a:stretch>
              <a:fillRect/>
            </a:stretch>
          </a:blipFill>
          <a:ln w="12700">
            <a:miter lim="400000"/>
          </a:ln>
        </p:spPr>
        <p:txBody>
          <a:bodyPr lIns="45719" rIns="45719"/>
          <a:lstStyle/>
          <a:p>
            <a:pPr>
              <a:defRPr sz="1000">
                <a:solidFill>
                  <a:srgbClr val="000000"/>
                </a:solidFill>
              </a:defRPr>
            </a:pPr>
          </a:p>
        </p:txBody>
      </p:sp>
      <p:sp>
        <p:nvSpPr>
          <p:cNvPr id="452" name="object 61"/>
          <p:cNvSpPr/>
          <p:nvPr/>
        </p:nvSpPr>
        <p:spPr>
          <a:xfrm>
            <a:off x="4502918" y="3305700"/>
            <a:ext cx="978180"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453" name="object 62"/>
          <p:cNvSpPr/>
          <p:nvPr/>
        </p:nvSpPr>
        <p:spPr>
          <a:xfrm>
            <a:off x="4502918" y="3305697"/>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454" name="object 63"/>
          <p:cNvSpPr/>
          <p:nvPr/>
        </p:nvSpPr>
        <p:spPr>
          <a:xfrm>
            <a:off x="5007199" y="3340711"/>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455" name="object 64"/>
          <p:cNvSpPr/>
          <p:nvPr/>
        </p:nvSpPr>
        <p:spPr>
          <a:xfrm>
            <a:off x="5012399" y="3345760"/>
            <a:ext cx="461428" cy="636328"/>
          </a:xfrm>
          <a:prstGeom prst="rect">
            <a:avLst/>
          </a:prstGeom>
          <a:blipFill>
            <a:blip r:embed="rId25"/>
            <a:stretch>
              <a:fillRect/>
            </a:stretch>
          </a:blipFill>
          <a:ln w="12700">
            <a:miter lim="400000"/>
          </a:ln>
        </p:spPr>
        <p:txBody>
          <a:bodyPr lIns="45719" rIns="45719"/>
          <a:lstStyle/>
          <a:p>
            <a:pPr>
              <a:defRPr sz="1000">
                <a:solidFill>
                  <a:srgbClr val="000000"/>
                </a:solidFill>
              </a:defRPr>
            </a:pPr>
          </a:p>
        </p:txBody>
      </p:sp>
      <p:sp>
        <p:nvSpPr>
          <p:cNvPr id="456" name="object 65"/>
          <p:cNvSpPr/>
          <p:nvPr/>
        </p:nvSpPr>
        <p:spPr>
          <a:xfrm>
            <a:off x="4762327" y="3476276"/>
            <a:ext cx="274321" cy="249382"/>
          </a:xfrm>
          <a:prstGeom prst="rect">
            <a:avLst/>
          </a:prstGeom>
          <a:blipFill>
            <a:blip r:embed="rId32"/>
            <a:stretch>
              <a:fillRect/>
            </a:stretch>
          </a:blipFill>
          <a:ln w="12700">
            <a:miter lim="400000"/>
          </a:ln>
        </p:spPr>
        <p:txBody>
          <a:bodyPr lIns="45719" rIns="45719"/>
          <a:lstStyle/>
          <a:p>
            <a:pPr>
              <a:defRPr sz="1000">
                <a:solidFill>
                  <a:srgbClr val="000000"/>
                </a:solidFill>
              </a:defRPr>
            </a:pPr>
          </a:p>
        </p:txBody>
      </p:sp>
      <p:sp>
        <p:nvSpPr>
          <p:cNvPr id="457" name="object 66"/>
          <p:cNvSpPr/>
          <p:nvPr/>
        </p:nvSpPr>
        <p:spPr>
          <a:xfrm>
            <a:off x="4815320" y="3454455"/>
            <a:ext cx="183920" cy="299259"/>
          </a:xfrm>
          <a:prstGeom prst="rect">
            <a:avLst/>
          </a:prstGeom>
          <a:blipFill>
            <a:blip r:embed="rId30"/>
            <a:stretch>
              <a:fillRect/>
            </a:stretch>
          </a:blipFill>
          <a:ln w="12700">
            <a:miter lim="400000"/>
          </a:ln>
        </p:spPr>
        <p:txBody>
          <a:bodyPr lIns="45719" rIns="45719"/>
          <a:lstStyle/>
          <a:p>
            <a:pPr>
              <a:defRPr sz="1000">
                <a:solidFill>
                  <a:srgbClr val="000000"/>
                </a:solidFill>
              </a:defRPr>
            </a:pPr>
          </a:p>
        </p:txBody>
      </p:sp>
      <p:sp>
        <p:nvSpPr>
          <p:cNvPr id="458" name="object 67"/>
          <p:cNvSpPr/>
          <p:nvPr/>
        </p:nvSpPr>
        <p:spPr>
          <a:xfrm>
            <a:off x="4800029" y="3498255"/>
            <a:ext cx="199340" cy="175023"/>
          </a:xfrm>
          <a:prstGeom prst="rect">
            <a:avLst/>
          </a:prstGeom>
          <a:blipFill>
            <a:blip r:embed="rId33"/>
            <a:stretch>
              <a:fillRect/>
            </a:stretch>
          </a:blipFill>
          <a:ln w="12700">
            <a:miter lim="400000"/>
          </a:ln>
        </p:spPr>
        <p:txBody>
          <a:bodyPr lIns="45719" rIns="45719"/>
          <a:lstStyle/>
          <a:p>
            <a:pPr>
              <a:defRPr sz="1000">
                <a:solidFill>
                  <a:srgbClr val="000000"/>
                </a:solidFill>
              </a:defRPr>
            </a:pPr>
          </a:p>
        </p:txBody>
      </p:sp>
      <p:sp>
        <p:nvSpPr>
          <p:cNvPr id="459" name="object 68"/>
          <p:cNvSpPr/>
          <p:nvPr/>
        </p:nvSpPr>
        <p:spPr>
          <a:xfrm>
            <a:off x="4800024" y="3498251"/>
            <a:ext cx="199239" cy="174935"/>
          </a:xfrm>
          <a:prstGeom prst="rect">
            <a:avLst/>
          </a:prstGeom>
          <a:ln w="9520">
            <a:solidFill>
              <a:srgbClr val="BFD700"/>
            </a:solidFill>
          </a:ln>
        </p:spPr>
        <p:txBody>
          <a:bodyPr lIns="45719" rIns="45719"/>
          <a:lstStyle/>
          <a:p>
            <a:pPr>
              <a:defRPr sz="1000">
                <a:solidFill>
                  <a:srgbClr val="000000"/>
                </a:solidFill>
              </a:defRPr>
            </a:pPr>
          </a:p>
        </p:txBody>
      </p:sp>
      <p:sp>
        <p:nvSpPr>
          <p:cNvPr id="460" name="object 69"/>
          <p:cNvSpPr/>
          <p:nvPr/>
        </p:nvSpPr>
        <p:spPr>
          <a:xfrm>
            <a:off x="4531648" y="3691368"/>
            <a:ext cx="274321" cy="249382"/>
          </a:xfrm>
          <a:prstGeom prst="rect">
            <a:avLst/>
          </a:prstGeom>
          <a:blipFill>
            <a:blip r:embed="rId34"/>
            <a:stretch>
              <a:fillRect/>
            </a:stretch>
          </a:blipFill>
          <a:ln w="12700">
            <a:miter lim="400000"/>
          </a:ln>
        </p:spPr>
        <p:txBody>
          <a:bodyPr lIns="45719" rIns="45719"/>
          <a:lstStyle/>
          <a:p>
            <a:pPr>
              <a:defRPr sz="1000">
                <a:solidFill>
                  <a:srgbClr val="000000"/>
                </a:solidFill>
              </a:defRPr>
            </a:pPr>
          </a:p>
        </p:txBody>
      </p:sp>
      <p:sp>
        <p:nvSpPr>
          <p:cNvPr id="461" name="object 70"/>
          <p:cNvSpPr/>
          <p:nvPr/>
        </p:nvSpPr>
        <p:spPr>
          <a:xfrm>
            <a:off x="4584643" y="3669548"/>
            <a:ext cx="180803" cy="299259"/>
          </a:xfrm>
          <a:prstGeom prst="rect">
            <a:avLst/>
          </a:prstGeom>
          <a:blipFill>
            <a:blip r:embed="rId35"/>
            <a:stretch>
              <a:fillRect/>
            </a:stretch>
          </a:blipFill>
          <a:ln w="12700">
            <a:miter lim="400000"/>
          </a:ln>
        </p:spPr>
        <p:txBody>
          <a:bodyPr lIns="45719" rIns="45719"/>
          <a:lstStyle/>
          <a:p>
            <a:pPr>
              <a:defRPr sz="1000">
                <a:solidFill>
                  <a:srgbClr val="000000"/>
                </a:solidFill>
              </a:defRPr>
            </a:pPr>
          </a:p>
        </p:txBody>
      </p:sp>
      <p:sp>
        <p:nvSpPr>
          <p:cNvPr id="462" name="object 71"/>
          <p:cNvSpPr/>
          <p:nvPr/>
        </p:nvSpPr>
        <p:spPr>
          <a:xfrm>
            <a:off x="4567971" y="3713100"/>
            <a:ext cx="199340" cy="175023"/>
          </a:xfrm>
          <a:prstGeom prst="rect">
            <a:avLst/>
          </a:prstGeom>
          <a:blipFill>
            <a:blip r:embed="rId36"/>
            <a:stretch>
              <a:fillRect/>
            </a:stretch>
          </a:blipFill>
          <a:ln w="12700">
            <a:miter lim="400000"/>
          </a:ln>
        </p:spPr>
        <p:txBody>
          <a:bodyPr lIns="45719" rIns="45719"/>
          <a:lstStyle/>
          <a:p>
            <a:pPr>
              <a:defRPr sz="1000">
                <a:solidFill>
                  <a:srgbClr val="000000"/>
                </a:solidFill>
              </a:defRPr>
            </a:pPr>
          </a:p>
        </p:txBody>
      </p:sp>
      <p:sp>
        <p:nvSpPr>
          <p:cNvPr id="463" name="object 72"/>
          <p:cNvSpPr/>
          <p:nvPr/>
        </p:nvSpPr>
        <p:spPr>
          <a:xfrm>
            <a:off x="4567970" y="3713105"/>
            <a:ext cx="199238" cy="174935"/>
          </a:xfrm>
          <a:prstGeom prst="rect">
            <a:avLst/>
          </a:prstGeom>
          <a:ln w="9520">
            <a:solidFill>
              <a:srgbClr val="F1B400"/>
            </a:solidFill>
          </a:ln>
        </p:spPr>
        <p:txBody>
          <a:bodyPr lIns="45719" rIns="45719"/>
          <a:lstStyle/>
          <a:p>
            <a:pPr>
              <a:defRPr sz="1000">
                <a:solidFill>
                  <a:srgbClr val="000000"/>
                </a:solidFill>
              </a:defRPr>
            </a:pPr>
          </a:p>
        </p:txBody>
      </p:sp>
      <p:sp>
        <p:nvSpPr>
          <p:cNvPr id="464" name="object 73"/>
          <p:cNvSpPr/>
          <p:nvPr/>
        </p:nvSpPr>
        <p:spPr>
          <a:xfrm>
            <a:off x="4531648" y="3473160"/>
            <a:ext cx="274321" cy="252500"/>
          </a:xfrm>
          <a:prstGeom prst="rect">
            <a:avLst/>
          </a:prstGeom>
          <a:blipFill>
            <a:blip r:embed="rId37"/>
            <a:stretch>
              <a:fillRect/>
            </a:stretch>
          </a:blipFill>
          <a:ln w="12700">
            <a:miter lim="400000"/>
          </a:ln>
        </p:spPr>
        <p:txBody>
          <a:bodyPr lIns="45719" rIns="45719"/>
          <a:lstStyle/>
          <a:p>
            <a:pPr>
              <a:defRPr sz="1000">
                <a:solidFill>
                  <a:srgbClr val="000000"/>
                </a:solidFill>
              </a:defRPr>
            </a:pPr>
          </a:p>
        </p:txBody>
      </p:sp>
      <p:sp>
        <p:nvSpPr>
          <p:cNvPr id="465" name="object 74"/>
          <p:cNvSpPr/>
          <p:nvPr/>
        </p:nvSpPr>
        <p:spPr>
          <a:xfrm>
            <a:off x="4584643" y="3454455"/>
            <a:ext cx="180803" cy="296142"/>
          </a:xfrm>
          <a:prstGeom prst="rect">
            <a:avLst/>
          </a:prstGeom>
          <a:blipFill>
            <a:blip r:embed="rId38"/>
            <a:stretch>
              <a:fillRect/>
            </a:stretch>
          </a:blipFill>
          <a:ln w="12700">
            <a:miter lim="400000"/>
          </a:ln>
        </p:spPr>
        <p:txBody>
          <a:bodyPr lIns="45719" rIns="45719"/>
          <a:lstStyle/>
          <a:p>
            <a:pPr>
              <a:defRPr sz="1000">
                <a:solidFill>
                  <a:srgbClr val="000000"/>
                </a:solidFill>
              </a:defRPr>
            </a:pPr>
          </a:p>
        </p:txBody>
      </p:sp>
      <p:sp>
        <p:nvSpPr>
          <p:cNvPr id="466" name="object 75"/>
          <p:cNvSpPr/>
          <p:nvPr/>
        </p:nvSpPr>
        <p:spPr>
          <a:xfrm>
            <a:off x="4567971" y="3496674"/>
            <a:ext cx="199340" cy="175023"/>
          </a:xfrm>
          <a:prstGeom prst="rect">
            <a:avLst/>
          </a:prstGeom>
          <a:blipFill>
            <a:blip r:embed="rId39"/>
            <a:stretch>
              <a:fillRect/>
            </a:stretch>
          </a:blipFill>
          <a:ln w="12700">
            <a:miter lim="400000"/>
          </a:ln>
        </p:spPr>
        <p:txBody>
          <a:bodyPr lIns="45719" rIns="45719"/>
          <a:lstStyle/>
          <a:p>
            <a:pPr>
              <a:defRPr sz="1000">
                <a:solidFill>
                  <a:srgbClr val="000000"/>
                </a:solidFill>
              </a:defRPr>
            </a:pPr>
          </a:p>
        </p:txBody>
      </p:sp>
      <p:sp>
        <p:nvSpPr>
          <p:cNvPr id="467" name="object 76"/>
          <p:cNvSpPr/>
          <p:nvPr/>
        </p:nvSpPr>
        <p:spPr>
          <a:xfrm>
            <a:off x="4567970" y="3496671"/>
            <a:ext cx="199238" cy="174935"/>
          </a:xfrm>
          <a:prstGeom prst="rect">
            <a:avLst/>
          </a:prstGeom>
          <a:ln w="9520">
            <a:solidFill>
              <a:srgbClr val="471471"/>
            </a:solidFill>
          </a:ln>
        </p:spPr>
        <p:txBody>
          <a:bodyPr lIns="45719" rIns="45719"/>
          <a:lstStyle/>
          <a:p>
            <a:pPr>
              <a:defRPr sz="1000">
                <a:solidFill>
                  <a:srgbClr val="000000"/>
                </a:solidFill>
              </a:defRPr>
            </a:pPr>
          </a:p>
        </p:txBody>
      </p:sp>
      <p:sp>
        <p:nvSpPr>
          <p:cNvPr id="468" name="object 77"/>
          <p:cNvSpPr txBox="1"/>
          <p:nvPr/>
        </p:nvSpPr>
        <p:spPr>
          <a:xfrm>
            <a:off x="4542923" y="3277673"/>
            <a:ext cx="518161"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E</a:t>
            </a:r>
          </a:p>
          <a:p>
            <a:pPr indent="93344">
              <a:tabLst>
                <a:tab pos="317500" algn="l"/>
              </a:tabLst>
              <a:defRPr spc="-8" sz="1200">
                <a:solidFill>
                  <a:srgbClr val="000000"/>
                </a:solidFill>
                <a:latin typeface="Calibri"/>
                <a:ea typeface="Calibri"/>
                <a:cs typeface="Calibri"/>
                <a:sym typeface="Calibri"/>
              </a:defRPr>
            </a:pPr>
            <a:r>
              <a:t>2	5</a:t>
            </a:r>
          </a:p>
          <a:p>
            <a:pPr indent="93344">
              <a:spcBef>
                <a:spcPts val="200"/>
              </a:spcBef>
              <a:defRPr spc="-8" sz="1200">
                <a:solidFill>
                  <a:srgbClr val="000000"/>
                </a:solidFill>
                <a:latin typeface="Calibri"/>
                <a:ea typeface="Calibri"/>
                <a:cs typeface="Calibri"/>
                <a:sym typeface="Calibri"/>
              </a:defRPr>
            </a:pPr>
            <a:r>
              <a:t>4</a:t>
            </a:r>
          </a:p>
        </p:txBody>
      </p:sp>
      <p:sp>
        <p:nvSpPr>
          <p:cNvPr id="469" name="object 78"/>
          <p:cNvSpPr/>
          <p:nvPr/>
        </p:nvSpPr>
        <p:spPr>
          <a:xfrm>
            <a:off x="3409431" y="2522391"/>
            <a:ext cx="1053639" cy="791788"/>
          </a:xfrm>
          <a:prstGeom prst="rect">
            <a:avLst/>
          </a:prstGeom>
          <a:blipFill>
            <a:blip r:embed="rId40"/>
            <a:stretch>
              <a:fillRect/>
            </a:stretch>
          </a:blipFill>
          <a:ln w="12700">
            <a:miter lim="400000"/>
          </a:ln>
        </p:spPr>
        <p:txBody>
          <a:bodyPr lIns="45719" rIns="45719"/>
          <a:lstStyle/>
          <a:p>
            <a:pPr>
              <a:defRPr sz="1000">
                <a:solidFill>
                  <a:srgbClr val="000000"/>
                </a:solidFill>
              </a:defRPr>
            </a:pPr>
          </a:p>
        </p:txBody>
      </p:sp>
      <p:sp>
        <p:nvSpPr>
          <p:cNvPr id="470" name="object 79"/>
          <p:cNvSpPr/>
          <p:nvPr/>
        </p:nvSpPr>
        <p:spPr>
          <a:xfrm>
            <a:off x="3446771" y="2544209"/>
            <a:ext cx="978179"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471" name="object 80"/>
          <p:cNvSpPr/>
          <p:nvPr/>
        </p:nvSpPr>
        <p:spPr>
          <a:xfrm>
            <a:off x="3446771" y="2544208"/>
            <a:ext cx="977683"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472" name="object 81"/>
          <p:cNvSpPr/>
          <p:nvPr/>
        </p:nvSpPr>
        <p:spPr>
          <a:xfrm>
            <a:off x="3951046" y="2579216"/>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473" name="object 82"/>
          <p:cNvSpPr/>
          <p:nvPr/>
        </p:nvSpPr>
        <p:spPr>
          <a:xfrm>
            <a:off x="3956246" y="2584266"/>
            <a:ext cx="461430" cy="636327"/>
          </a:xfrm>
          <a:prstGeom prst="rect">
            <a:avLst/>
          </a:prstGeom>
          <a:blipFill>
            <a:blip r:embed="rId25"/>
            <a:stretch>
              <a:fillRect/>
            </a:stretch>
          </a:blipFill>
          <a:ln w="12700">
            <a:miter lim="400000"/>
          </a:ln>
        </p:spPr>
        <p:txBody>
          <a:bodyPr lIns="45719" rIns="45719"/>
          <a:lstStyle/>
          <a:p>
            <a:pPr>
              <a:defRPr sz="1000">
                <a:solidFill>
                  <a:srgbClr val="000000"/>
                </a:solidFill>
              </a:defRPr>
            </a:pPr>
          </a:p>
        </p:txBody>
      </p:sp>
      <p:sp>
        <p:nvSpPr>
          <p:cNvPr id="474" name="object 83"/>
          <p:cNvSpPr/>
          <p:nvPr/>
        </p:nvSpPr>
        <p:spPr>
          <a:xfrm>
            <a:off x="3453074" y="2936989"/>
            <a:ext cx="274320" cy="249382"/>
          </a:xfrm>
          <a:prstGeom prst="rect">
            <a:avLst/>
          </a:prstGeom>
          <a:blipFill>
            <a:blip r:embed="rId41"/>
            <a:stretch>
              <a:fillRect/>
            </a:stretch>
          </a:blipFill>
          <a:ln w="12700">
            <a:miter lim="400000"/>
          </a:ln>
        </p:spPr>
        <p:txBody>
          <a:bodyPr lIns="45719" rIns="45719"/>
          <a:lstStyle/>
          <a:p>
            <a:pPr>
              <a:defRPr sz="1000">
                <a:solidFill>
                  <a:srgbClr val="000000"/>
                </a:solidFill>
              </a:defRPr>
            </a:pPr>
          </a:p>
        </p:txBody>
      </p:sp>
      <p:sp>
        <p:nvSpPr>
          <p:cNvPr id="475" name="object 84"/>
          <p:cNvSpPr/>
          <p:nvPr/>
        </p:nvSpPr>
        <p:spPr>
          <a:xfrm>
            <a:off x="3506067" y="2918285"/>
            <a:ext cx="183920" cy="296142"/>
          </a:xfrm>
          <a:prstGeom prst="rect">
            <a:avLst/>
          </a:prstGeom>
          <a:blipFill>
            <a:blip r:embed="rId42"/>
            <a:stretch>
              <a:fillRect/>
            </a:stretch>
          </a:blipFill>
          <a:ln w="12700">
            <a:miter lim="400000"/>
          </a:ln>
        </p:spPr>
        <p:txBody>
          <a:bodyPr lIns="45719" rIns="45719"/>
          <a:lstStyle/>
          <a:p>
            <a:pPr>
              <a:defRPr sz="1000">
                <a:solidFill>
                  <a:srgbClr val="000000"/>
                </a:solidFill>
              </a:defRPr>
            </a:pPr>
          </a:p>
        </p:txBody>
      </p:sp>
      <p:sp>
        <p:nvSpPr>
          <p:cNvPr id="476" name="object 85"/>
          <p:cNvSpPr/>
          <p:nvPr/>
        </p:nvSpPr>
        <p:spPr>
          <a:xfrm>
            <a:off x="3491352" y="2960044"/>
            <a:ext cx="199340" cy="175023"/>
          </a:xfrm>
          <a:prstGeom prst="rect">
            <a:avLst/>
          </a:prstGeom>
          <a:blipFill>
            <a:blip r:embed="rId36"/>
            <a:stretch>
              <a:fillRect/>
            </a:stretch>
          </a:blipFill>
          <a:ln w="12700">
            <a:miter lim="400000"/>
          </a:ln>
        </p:spPr>
        <p:txBody>
          <a:bodyPr lIns="45719" rIns="45719"/>
          <a:lstStyle/>
          <a:p>
            <a:pPr>
              <a:defRPr sz="1000">
                <a:solidFill>
                  <a:srgbClr val="000000"/>
                </a:solidFill>
              </a:defRPr>
            </a:pPr>
          </a:p>
        </p:txBody>
      </p:sp>
      <p:sp>
        <p:nvSpPr>
          <p:cNvPr id="477" name="object 86"/>
          <p:cNvSpPr/>
          <p:nvPr/>
        </p:nvSpPr>
        <p:spPr>
          <a:xfrm>
            <a:off x="3491348" y="2960043"/>
            <a:ext cx="199239" cy="174935"/>
          </a:xfrm>
          <a:prstGeom prst="rect">
            <a:avLst/>
          </a:prstGeom>
          <a:ln w="9520">
            <a:solidFill>
              <a:srgbClr val="F1B400"/>
            </a:solidFill>
          </a:ln>
        </p:spPr>
        <p:txBody>
          <a:bodyPr lIns="45719" rIns="45719"/>
          <a:lstStyle/>
          <a:p>
            <a:pPr>
              <a:defRPr sz="1000">
                <a:solidFill>
                  <a:srgbClr val="000000"/>
                </a:solidFill>
              </a:defRPr>
            </a:pPr>
          </a:p>
        </p:txBody>
      </p:sp>
      <p:sp>
        <p:nvSpPr>
          <p:cNvPr id="478" name="object 87"/>
          <p:cNvSpPr/>
          <p:nvPr/>
        </p:nvSpPr>
        <p:spPr>
          <a:xfrm>
            <a:off x="3453072" y="2718779"/>
            <a:ext cx="277438" cy="249382"/>
          </a:xfrm>
          <a:prstGeom prst="rect">
            <a:avLst/>
          </a:prstGeom>
          <a:blipFill>
            <a:blip r:embed="rId43"/>
            <a:stretch>
              <a:fillRect/>
            </a:stretch>
          </a:blipFill>
          <a:ln w="12700">
            <a:miter lim="400000"/>
          </a:ln>
        </p:spPr>
        <p:txBody>
          <a:bodyPr lIns="45719" rIns="45719"/>
          <a:lstStyle/>
          <a:p>
            <a:pPr>
              <a:defRPr sz="1000">
                <a:solidFill>
                  <a:srgbClr val="000000"/>
                </a:solidFill>
              </a:defRPr>
            </a:pPr>
          </a:p>
        </p:txBody>
      </p:sp>
      <p:sp>
        <p:nvSpPr>
          <p:cNvPr id="479" name="object 88"/>
          <p:cNvSpPr/>
          <p:nvPr/>
        </p:nvSpPr>
        <p:spPr>
          <a:xfrm>
            <a:off x="3509185" y="2700076"/>
            <a:ext cx="180803" cy="296142"/>
          </a:xfrm>
          <a:prstGeom prst="rect">
            <a:avLst/>
          </a:prstGeom>
          <a:blipFill>
            <a:blip r:embed="rId44"/>
            <a:stretch>
              <a:fillRect/>
            </a:stretch>
          </a:blipFill>
          <a:ln w="12700">
            <a:miter lim="400000"/>
          </a:ln>
        </p:spPr>
        <p:txBody>
          <a:bodyPr lIns="45719" rIns="45719"/>
          <a:lstStyle/>
          <a:p>
            <a:pPr>
              <a:defRPr sz="1000">
                <a:solidFill>
                  <a:srgbClr val="000000"/>
                </a:solidFill>
              </a:defRPr>
            </a:pPr>
          </a:p>
        </p:txBody>
      </p:sp>
      <p:sp>
        <p:nvSpPr>
          <p:cNvPr id="480" name="object 89"/>
          <p:cNvSpPr/>
          <p:nvPr/>
        </p:nvSpPr>
        <p:spPr>
          <a:xfrm>
            <a:off x="3492494" y="2741246"/>
            <a:ext cx="199340" cy="175023"/>
          </a:xfrm>
          <a:prstGeom prst="rect">
            <a:avLst/>
          </a:prstGeom>
          <a:blipFill>
            <a:blip r:embed="rId45"/>
            <a:stretch>
              <a:fillRect/>
            </a:stretch>
          </a:blipFill>
          <a:ln w="12700">
            <a:miter lim="400000"/>
          </a:ln>
        </p:spPr>
        <p:txBody>
          <a:bodyPr lIns="45719" rIns="45719"/>
          <a:lstStyle/>
          <a:p>
            <a:pPr>
              <a:defRPr sz="1000">
                <a:solidFill>
                  <a:srgbClr val="000000"/>
                </a:solidFill>
              </a:defRPr>
            </a:pPr>
          </a:p>
        </p:txBody>
      </p:sp>
      <p:sp>
        <p:nvSpPr>
          <p:cNvPr id="481" name="object 90"/>
          <p:cNvSpPr/>
          <p:nvPr/>
        </p:nvSpPr>
        <p:spPr>
          <a:xfrm>
            <a:off x="3492491" y="2741246"/>
            <a:ext cx="199239" cy="174935"/>
          </a:xfrm>
          <a:prstGeom prst="rect">
            <a:avLst/>
          </a:prstGeom>
          <a:ln w="9520">
            <a:solidFill>
              <a:srgbClr val="2CB3D2"/>
            </a:solidFill>
          </a:ln>
        </p:spPr>
        <p:txBody>
          <a:bodyPr lIns="45719" rIns="45719"/>
          <a:lstStyle/>
          <a:p>
            <a:pPr>
              <a:defRPr sz="1000">
                <a:solidFill>
                  <a:srgbClr val="000000"/>
                </a:solidFill>
              </a:defRPr>
            </a:pPr>
          </a:p>
        </p:txBody>
      </p:sp>
      <p:sp>
        <p:nvSpPr>
          <p:cNvPr id="482" name="object 91"/>
          <p:cNvSpPr/>
          <p:nvPr/>
        </p:nvSpPr>
        <p:spPr>
          <a:xfrm>
            <a:off x="3696220" y="2718779"/>
            <a:ext cx="274321" cy="252500"/>
          </a:xfrm>
          <a:prstGeom prst="rect">
            <a:avLst/>
          </a:prstGeom>
          <a:blipFill>
            <a:blip r:embed="rId46"/>
            <a:stretch>
              <a:fillRect/>
            </a:stretch>
          </a:blipFill>
          <a:ln w="12700">
            <a:miter lim="400000"/>
          </a:ln>
        </p:spPr>
        <p:txBody>
          <a:bodyPr lIns="45719" rIns="45719"/>
          <a:lstStyle/>
          <a:p>
            <a:pPr>
              <a:defRPr sz="1000">
                <a:solidFill>
                  <a:srgbClr val="000000"/>
                </a:solidFill>
              </a:defRPr>
            </a:pPr>
          </a:p>
        </p:txBody>
      </p:sp>
      <p:sp>
        <p:nvSpPr>
          <p:cNvPr id="483" name="object 92"/>
          <p:cNvSpPr/>
          <p:nvPr/>
        </p:nvSpPr>
        <p:spPr>
          <a:xfrm>
            <a:off x="3749214" y="2700076"/>
            <a:ext cx="180803" cy="296142"/>
          </a:xfrm>
          <a:prstGeom prst="rect">
            <a:avLst/>
          </a:prstGeom>
          <a:blipFill>
            <a:blip r:embed="rId47"/>
            <a:stretch>
              <a:fillRect/>
            </a:stretch>
          </a:blipFill>
          <a:ln w="12700">
            <a:miter lim="400000"/>
          </a:ln>
        </p:spPr>
        <p:txBody>
          <a:bodyPr lIns="45719" rIns="45719"/>
          <a:lstStyle/>
          <a:p>
            <a:pPr>
              <a:defRPr sz="1000">
                <a:solidFill>
                  <a:srgbClr val="000000"/>
                </a:solidFill>
              </a:defRPr>
            </a:pPr>
          </a:p>
        </p:txBody>
      </p:sp>
      <p:sp>
        <p:nvSpPr>
          <p:cNvPr id="484" name="object 93"/>
          <p:cNvSpPr/>
          <p:nvPr/>
        </p:nvSpPr>
        <p:spPr>
          <a:xfrm>
            <a:off x="3733210" y="2742046"/>
            <a:ext cx="199340" cy="175023"/>
          </a:xfrm>
          <a:prstGeom prst="rect">
            <a:avLst/>
          </a:prstGeom>
          <a:blipFill>
            <a:blip r:embed="rId28"/>
            <a:stretch>
              <a:fillRect/>
            </a:stretch>
          </a:blipFill>
          <a:ln w="12700">
            <a:miter lim="400000"/>
          </a:ln>
        </p:spPr>
        <p:txBody>
          <a:bodyPr lIns="45719" rIns="45719"/>
          <a:lstStyle/>
          <a:p>
            <a:pPr>
              <a:defRPr sz="1000">
                <a:solidFill>
                  <a:srgbClr val="000000"/>
                </a:solidFill>
              </a:defRPr>
            </a:pPr>
          </a:p>
        </p:txBody>
      </p:sp>
      <p:sp>
        <p:nvSpPr>
          <p:cNvPr id="485" name="object 94"/>
          <p:cNvSpPr/>
          <p:nvPr/>
        </p:nvSpPr>
        <p:spPr>
          <a:xfrm>
            <a:off x="3733207" y="2742044"/>
            <a:ext cx="199238" cy="174935"/>
          </a:xfrm>
          <a:prstGeom prst="rect">
            <a:avLst/>
          </a:prstGeom>
          <a:ln w="9520">
            <a:solidFill>
              <a:srgbClr val="B51B4E"/>
            </a:solidFill>
          </a:ln>
        </p:spPr>
        <p:txBody>
          <a:bodyPr lIns="45719" rIns="45719"/>
          <a:lstStyle/>
          <a:p>
            <a:pPr>
              <a:defRPr sz="1000">
                <a:solidFill>
                  <a:srgbClr val="000000"/>
                </a:solidFill>
              </a:defRPr>
            </a:pPr>
          </a:p>
        </p:txBody>
      </p:sp>
      <p:sp>
        <p:nvSpPr>
          <p:cNvPr id="486" name="object 95"/>
          <p:cNvSpPr txBox="1"/>
          <p:nvPr/>
        </p:nvSpPr>
        <p:spPr>
          <a:xfrm>
            <a:off x="3477624" y="2530899"/>
            <a:ext cx="53387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a:t>
            </a:r>
            <a:r>
              <a:rPr spc="-11"/>
              <a:t>A</a:t>
            </a:r>
          </a:p>
          <a:p>
            <a:pPr indent="83343">
              <a:tabLst>
                <a:tab pos="317500" algn="l"/>
              </a:tabLst>
              <a:defRPr spc="-8" sz="1200">
                <a:solidFill>
                  <a:srgbClr val="000000"/>
                </a:solidFill>
                <a:latin typeface="Calibri"/>
                <a:ea typeface="Calibri"/>
                <a:cs typeface="Calibri"/>
                <a:sym typeface="Calibri"/>
              </a:defRPr>
            </a:pPr>
            <a:r>
              <a:t>1	3</a:t>
            </a:r>
          </a:p>
          <a:p>
            <a:pPr indent="81914">
              <a:spcBef>
                <a:spcPts val="200"/>
              </a:spcBef>
              <a:defRPr spc="-8" sz="1200">
                <a:solidFill>
                  <a:srgbClr val="000000"/>
                </a:solidFill>
                <a:latin typeface="Calibri"/>
                <a:ea typeface="Calibri"/>
                <a:cs typeface="Calibri"/>
                <a:sym typeface="Calibri"/>
              </a:defRPr>
            </a:pPr>
            <a:r>
              <a:t>4</a:t>
            </a:r>
          </a:p>
        </p:txBody>
      </p:sp>
      <p:sp>
        <p:nvSpPr>
          <p:cNvPr id="487" name="object 96"/>
          <p:cNvSpPr/>
          <p:nvPr/>
        </p:nvSpPr>
        <p:spPr>
          <a:xfrm>
            <a:off x="3406314" y="3279888"/>
            <a:ext cx="1053639" cy="794905"/>
          </a:xfrm>
          <a:prstGeom prst="rect">
            <a:avLst/>
          </a:prstGeom>
          <a:blipFill>
            <a:blip r:embed="rId48"/>
            <a:stretch>
              <a:fillRect/>
            </a:stretch>
          </a:blipFill>
          <a:ln w="12700">
            <a:miter lim="400000"/>
          </a:ln>
        </p:spPr>
        <p:txBody>
          <a:bodyPr lIns="45719" rIns="45719"/>
          <a:lstStyle/>
          <a:p>
            <a:pPr>
              <a:defRPr sz="1000">
                <a:solidFill>
                  <a:srgbClr val="000000"/>
                </a:solidFill>
              </a:defRPr>
            </a:pPr>
          </a:p>
        </p:txBody>
      </p:sp>
      <p:sp>
        <p:nvSpPr>
          <p:cNvPr id="488" name="object 97"/>
          <p:cNvSpPr/>
          <p:nvPr/>
        </p:nvSpPr>
        <p:spPr>
          <a:xfrm>
            <a:off x="3442910" y="3304306"/>
            <a:ext cx="978179"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489" name="object 98"/>
          <p:cNvSpPr/>
          <p:nvPr/>
        </p:nvSpPr>
        <p:spPr>
          <a:xfrm>
            <a:off x="3442910" y="3304306"/>
            <a:ext cx="977683" cy="715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490" name="object 99"/>
          <p:cNvSpPr/>
          <p:nvPr/>
        </p:nvSpPr>
        <p:spPr>
          <a:xfrm>
            <a:off x="3947190" y="3339320"/>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491" name="object 100"/>
          <p:cNvSpPr/>
          <p:nvPr/>
        </p:nvSpPr>
        <p:spPr>
          <a:xfrm>
            <a:off x="3952390" y="3344369"/>
            <a:ext cx="461429" cy="636326"/>
          </a:xfrm>
          <a:prstGeom prst="rect">
            <a:avLst/>
          </a:prstGeom>
          <a:blipFill>
            <a:blip r:embed="rId25"/>
            <a:stretch>
              <a:fillRect/>
            </a:stretch>
          </a:blipFill>
          <a:ln w="12700">
            <a:miter lim="400000"/>
          </a:ln>
        </p:spPr>
        <p:txBody>
          <a:bodyPr lIns="45719" rIns="45719"/>
          <a:lstStyle/>
          <a:p>
            <a:pPr>
              <a:defRPr sz="1000">
                <a:solidFill>
                  <a:srgbClr val="000000"/>
                </a:solidFill>
              </a:defRPr>
            </a:pPr>
          </a:p>
        </p:txBody>
      </p:sp>
      <p:sp>
        <p:nvSpPr>
          <p:cNvPr id="492" name="object 101"/>
          <p:cNvSpPr/>
          <p:nvPr/>
        </p:nvSpPr>
        <p:spPr>
          <a:xfrm>
            <a:off x="3689984" y="3498098"/>
            <a:ext cx="277438" cy="249382"/>
          </a:xfrm>
          <a:prstGeom prst="rect">
            <a:avLst/>
          </a:prstGeom>
          <a:blipFill>
            <a:blip r:embed="rId49"/>
            <a:stretch>
              <a:fillRect/>
            </a:stretch>
          </a:blipFill>
          <a:ln w="12700">
            <a:miter lim="400000"/>
          </a:ln>
        </p:spPr>
        <p:txBody>
          <a:bodyPr lIns="45719" rIns="45719"/>
          <a:lstStyle/>
          <a:p>
            <a:pPr>
              <a:defRPr sz="1000">
                <a:solidFill>
                  <a:srgbClr val="000000"/>
                </a:solidFill>
              </a:defRPr>
            </a:pPr>
          </a:p>
        </p:txBody>
      </p:sp>
      <p:sp>
        <p:nvSpPr>
          <p:cNvPr id="493" name="object 102"/>
          <p:cNvSpPr/>
          <p:nvPr/>
        </p:nvSpPr>
        <p:spPr>
          <a:xfrm>
            <a:off x="3742978" y="3479393"/>
            <a:ext cx="183920" cy="296142"/>
          </a:xfrm>
          <a:prstGeom prst="rect">
            <a:avLst/>
          </a:prstGeom>
          <a:blipFill>
            <a:blip r:embed="rId50"/>
            <a:stretch>
              <a:fillRect/>
            </a:stretch>
          </a:blipFill>
          <a:ln w="12700">
            <a:miter lim="400000"/>
          </a:ln>
        </p:spPr>
        <p:txBody>
          <a:bodyPr lIns="45719" rIns="45719"/>
          <a:lstStyle/>
          <a:p>
            <a:pPr>
              <a:defRPr sz="1000">
                <a:solidFill>
                  <a:srgbClr val="000000"/>
                </a:solidFill>
              </a:defRPr>
            </a:pPr>
          </a:p>
        </p:txBody>
      </p:sp>
      <p:sp>
        <p:nvSpPr>
          <p:cNvPr id="494" name="object 103"/>
          <p:cNvSpPr/>
          <p:nvPr/>
        </p:nvSpPr>
        <p:spPr>
          <a:xfrm>
            <a:off x="3728791" y="3520609"/>
            <a:ext cx="199340" cy="175023"/>
          </a:xfrm>
          <a:prstGeom prst="rect">
            <a:avLst/>
          </a:prstGeom>
          <a:blipFill>
            <a:blip r:embed="rId39"/>
            <a:stretch>
              <a:fillRect/>
            </a:stretch>
          </a:blipFill>
          <a:ln w="12700">
            <a:miter lim="400000"/>
          </a:ln>
        </p:spPr>
        <p:txBody>
          <a:bodyPr lIns="45719" rIns="45719"/>
          <a:lstStyle/>
          <a:p>
            <a:pPr>
              <a:defRPr sz="1000">
                <a:solidFill>
                  <a:srgbClr val="000000"/>
                </a:solidFill>
              </a:defRPr>
            </a:pPr>
          </a:p>
        </p:txBody>
      </p:sp>
      <p:sp>
        <p:nvSpPr>
          <p:cNvPr id="495" name="object 104"/>
          <p:cNvSpPr/>
          <p:nvPr/>
        </p:nvSpPr>
        <p:spPr>
          <a:xfrm>
            <a:off x="3728787" y="3520609"/>
            <a:ext cx="199239" cy="174935"/>
          </a:xfrm>
          <a:prstGeom prst="rect">
            <a:avLst/>
          </a:prstGeom>
          <a:ln w="9520">
            <a:solidFill>
              <a:srgbClr val="471471"/>
            </a:solidFill>
          </a:ln>
        </p:spPr>
        <p:txBody>
          <a:bodyPr lIns="45719" rIns="45719"/>
          <a:lstStyle/>
          <a:p>
            <a:pPr>
              <a:defRPr sz="1000">
                <a:solidFill>
                  <a:srgbClr val="000000"/>
                </a:solidFill>
              </a:defRPr>
            </a:pPr>
          </a:p>
        </p:txBody>
      </p:sp>
      <p:sp>
        <p:nvSpPr>
          <p:cNvPr id="496" name="object 105"/>
          <p:cNvSpPr/>
          <p:nvPr/>
        </p:nvSpPr>
        <p:spPr>
          <a:xfrm>
            <a:off x="3459307" y="3728777"/>
            <a:ext cx="277438" cy="249382"/>
          </a:xfrm>
          <a:prstGeom prst="rect">
            <a:avLst/>
          </a:prstGeom>
          <a:blipFill>
            <a:blip r:embed="rId51"/>
            <a:stretch>
              <a:fillRect/>
            </a:stretch>
          </a:blipFill>
          <a:ln w="12700">
            <a:miter lim="400000"/>
          </a:ln>
        </p:spPr>
        <p:txBody>
          <a:bodyPr lIns="45719" rIns="45719"/>
          <a:lstStyle/>
          <a:p>
            <a:pPr>
              <a:defRPr sz="1000">
                <a:solidFill>
                  <a:srgbClr val="000000"/>
                </a:solidFill>
              </a:defRPr>
            </a:pPr>
          </a:p>
        </p:txBody>
      </p:sp>
      <p:sp>
        <p:nvSpPr>
          <p:cNvPr id="497" name="object 106"/>
          <p:cNvSpPr/>
          <p:nvPr/>
        </p:nvSpPr>
        <p:spPr>
          <a:xfrm>
            <a:off x="3512301" y="3710073"/>
            <a:ext cx="183920" cy="296142"/>
          </a:xfrm>
          <a:prstGeom prst="rect">
            <a:avLst/>
          </a:prstGeom>
          <a:blipFill>
            <a:blip r:embed="rId52"/>
            <a:stretch>
              <a:fillRect/>
            </a:stretch>
          </a:blipFill>
          <a:ln w="12700">
            <a:miter lim="400000"/>
          </a:ln>
        </p:spPr>
        <p:txBody>
          <a:bodyPr lIns="45719" rIns="45719"/>
          <a:lstStyle/>
          <a:p>
            <a:pPr>
              <a:defRPr sz="1000">
                <a:solidFill>
                  <a:srgbClr val="000000"/>
                </a:solidFill>
              </a:defRPr>
            </a:pPr>
          </a:p>
        </p:txBody>
      </p:sp>
      <p:sp>
        <p:nvSpPr>
          <p:cNvPr id="498" name="object 107"/>
          <p:cNvSpPr/>
          <p:nvPr/>
        </p:nvSpPr>
        <p:spPr>
          <a:xfrm>
            <a:off x="3498065" y="3751200"/>
            <a:ext cx="199350" cy="175023"/>
          </a:xfrm>
          <a:prstGeom prst="rect">
            <a:avLst/>
          </a:prstGeom>
          <a:blipFill>
            <a:blip r:embed="rId53"/>
            <a:stretch>
              <a:fillRect/>
            </a:stretch>
          </a:blipFill>
          <a:ln w="12700">
            <a:miter lim="400000"/>
          </a:ln>
        </p:spPr>
        <p:txBody>
          <a:bodyPr lIns="45719" rIns="45719"/>
          <a:lstStyle/>
          <a:p>
            <a:pPr>
              <a:defRPr sz="1000">
                <a:solidFill>
                  <a:srgbClr val="000000"/>
                </a:solidFill>
              </a:defRPr>
            </a:pPr>
          </a:p>
        </p:txBody>
      </p:sp>
      <p:sp>
        <p:nvSpPr>
          <p:cNvPr id="499" name="object 108"/>
          <p:cNvSpPr/>
          <p:nvPr/>
        </p:nvSpPr>
        <p:spPr>
          <a:xfrm>
            <a:off x="3498070" y="3751205"/>
            <a:ext cx="199239" cy="174935"/>
          </a:xfrm>
          <a:prstGeom prst="rect">
            <a:avLst/>
          </a:prstGeom>
          <a:ln w="9520">
            <a:solidFill>
              <a:srgbClr val="B51B4E"/>
            </a:solidFill>
          </a:ln>
        </p:spPr>
        <p:txBody>
          <a:bodyPr lIns="45719" rIns="45719"/>
          <a:lstStyle/>
          <a:p>
            <a:pPr>
              <a:defRPr sz="1000">
                <a:solidFill>
                  <a:srgbClr val="000000"/>
                </a:solidFill>
              </a:defRPr>
            </a:pPr>
          </a:p>
        </p:txBody>
      </p:sp>
      <p:sp>
        <p:nvSpPr>
          <p:cNvPr id="500" name="object 109"/>
          <p:cNvSpPr/>
          <p:nvPr/>
        </p:nvSpPr>
        <p:spPr>
          <a:xfrm>
            <a:off x="3453074" y="3498098"/>
            <a:ext cx="274320" cy="249382"/>
          </a:xfrm>
          <a:prstGeom prst="rect">
            <a:avLst/>
          </a:prstGeom>
          <a:blipFill>
            <a:blip r:embed="rId54"/>
            <a:stretch>
              <a:fillRect/>
            </a:stretch>
          </a:blipFill>
          <a:ln w="12700">
            <a:miter lim="400000"/>
          </a:ln>
        </p:spPr>
        <p:txBody>
          <a:bodyPr lIns="45719" rIns="45719"/>
          <a:lstStyle/>
          <a:p>
            <a:pPr>
              <a:defRPr sz="1000">
                <a:solidFill>
                  <a:srgbClr val="000000"/>
                </a:solidFill>
              </a:defRPr>
            </a:pPr>
          </a:p>
        </p:txBody>
      </p:sp>
      <p:sp>
        <p:nvSpPr>
          <p:cNvPr id="501" name="object 110"/>
          <p:cNvSpPr/>
          <p:nvPr/>
        </p:nvSpPr>
        <p:spPr>
          <a:xfrm>
            <a:off x="3506067" y="3476276"/>
            <a:ext cx="183920" cy="299259"/>
          </a:xfrm>
          <a:prstGeom prst="rect">
            <a:avLst/>
          </a:prstGeom>
          <a:blipFill>
            <a:blip r:embed="rId55"/>
            <a:stretch>
              <a:fillRect/>
            </a:stretch>
          </a:blipFill>
          <a:ln w="12700">
            <a:miter lim="400000"/>
          </a:ln>
        </p:spPr>
        <p:txBody>
          <a:bodyPr lIns="45719" rIns="45719"/>
          <a:lstStyle/>
          <a:p>
            <a:pPr>
              <a:defRPr sz="1000">
                <a:solidFill>
                  <a:srgbClr val="000000"/>
                </a:solidFill>
              </a:defRPr>
            </a:pPr>
          </a:p>
        </p:txBody>
      </p:sp>
      <p:sp>
        <p:nvSpPr>
          <p:cNvPr id="502" name="object 111"/>
          <p:cNvSpPr/>
          <p:nvPr/>
        </p:nvSpPr>
        <p:spPr>
          <a:xfrm>
            <a:off x="3490533" y="3519858"/>
            <a:ext cx="199340" cy="175023"/>
          </a:xfrm>
          <a:prstGeom prst="rect">
            <a:avLst/>
          </a:prstGeom>
          <a:blipFill>
            <a:blip r:embed="rId10"/>
            <a:stretch>
              <a:fillRect/>
            </a:stretch>
          </a:blipFill>
          <a:ln w="12700">
            <a:miter lim="400000"/>
          </a:ln>
        </p:spPr>
        <p:txBody>
          <a:bodyPr lIns="45719" rIns="45719"/>
          <a:lstStyle/>
          <a:p>
            <a:pPr>
              <a:defRPr sz="1000">
                <a:solidFill>
                  <a:srgbClr val="000000"/>
                </a:solidFill>
              </a:defRPr>
            </a:pPr>
          </a:p>
        </p:txBody>
      </p:sp>
      <p:sp>
        <p:nvSpPr>
          <p:cNvPr id="503" name="object 112"/>
          <p:cNvSpPr/>
          <p:nvPr/>
        </p:nvSpPr>
        <p:spPr>
          <a:xfrm>
            <a:off x="3490535" y="3519854"/>
            <a:ext cx="199238" cy="174935"/>
          </a:xfrm>
          <a:prstGeom prst="rect">
            <a:avLst/>
          </a:prstGeom>
          <a:ln w="9520">
            <a:solidFill>
              <a:srgbClr val="2CB3D2"/>
            </a:solidFill>
          </a:ln>
        </p:spPr>
        <p:txBody>
          <a:bodyPr lIns="45719" rIns="45719"/>
          <a:lstStyle/>
          <a:p>
            <a:pPr>
              <a:defRPr sz="1000">
                <a:solidFill>
                  <a:srgbClr val="000000"/>
                </a:solidFill>
              </a:defRPr>
            </a:pPr>
          </a:p>
        </p:txBody>
      </p:sp>
      <p:sp>
        <p:nvSpPr>
          <p:cNvPr id="504" name="object 113"/>
          <p:cNvSpPr/>
          <p:nvPr/>
        </p:nvSpPr>
        <p:spPr>
          <a:xfrm>
            <a:off x="3696220" y="3728777"/>
            <a:ext cx="274321" cy="249382"/>
          </a:xfrm>
          <a:prstGeom prst="rect">
            <a:avLst/>
          </a:prstGeom>
          <a:blipFill>
            <a:blip r:embed="rId56"/>
            <a:stretch>
              <a:fillRect/>
            </a:stretch>
          </a:blipFill>
          <a:ln w="12700">
            <a:miter lim="400000"/>
          </a:ln>
        </p:spPr>
        <p:txBody>
          <a:bodyPr lIns="45719" rIns="45719"/>
          <a:lstStyle/>
          <a:p>
            <a:pPr>
              <a:defRPr sz="1000">
                <a:solidFill>
                  <a:srgbClr val="000000"/>
                </a:solidFill>
              </a:defRPr>
            </a:pPr>
          </a:p>
        </p:txBody>
      </p:sp>
      <p:sp>
        <p:nvSpPr>
          <p:cNvPr id="505" name="object 114"/>
          <p:cNvSpPr/>
          <p:nvPr/>
        </p:nvSpPr>
        <p:spPr>
          <a:xfrm>
            <a:off x="3749214" y="3710073"/>
            <a:ext cx="180803" cy="296142"/>
          </a:xfrm>
          <a:prstGeom prst="rect">
            <a:avLst/>
          </a:prstGeom>
          <a:blipFill>
            <a:blip r:embed="rId57"/>
            <a:stretch>
              <a:fillRect/>
            </a:stretch>
          </a:blipFill>
          <a:ln w="12700">
            <a:miter lim="400000"/>
          </a:ln>
        </p:spPr>
        <p:txBody>
          <a:bodyPr lIns="45719" rIns="45719"/>
          <a:lstStyle/>
          <a:p>
            <a:pPr>
              <a:defRPr sz="1000">
                <a:solidFill>
                  <a:srgbClr val="000000"/>
                </a:solidFill>
              </a:defRPr>
            </a:pPr>
          </a:p>
        </p:txBody>
      </p:sp>
      <p:sp>
        <p:nvSpPr>
          <p:cNvPr id="506" name="object 115"/>
          <p:cNvSpPr/>
          <p:nvPr/>
        </p:nvSpPr>
        <p:spPr>
          <a:xfrm>
            <a:off x="3732657" y="3751200"/>
            <a:ext cx="199340" cy="175023"/>
          </a:xfrm>
          <a:prstGeom prst="rect">
            <a:avLst/>
          </a:prstGeom>
          <a:blipFill>
            <a:blip r:embed="rId36"/>
            <a:stretch>
              <a:fillRect/>
            </a:stretch>
          </a:blipFill>
          <a:ln w="12700">
            <a:miter lim="400000"/>
          </a:ln>
        </p:spPr>
        <p:txBody>
          <a:bodyPr lIns="45719" rIns="45719"/>
          <a:lstStyle/>
          <a:p>
            <a:pPr>
              <a:defRPr sz="1000">
                <a:solidFill>
                  <a:srgbClr val="000000"/>
                </a:solidFill>
              </a:defRPr>
            </a:pPr>
          </a:p>
        </p:txBody>
      </p:sp>
      <p:sp>
        <p:nvSpPr>
          <p:cNvPr id="507" name="object 116"/>
          <p:cNvSpPr/>
          <p:nvPr/>
        </p:nvSpPr>
        <p:spPr>
          <a:xfrm>
            <a:off x="3732660" y="3751205"/>
            <a:ext cx="199239" cy="174935"/>
          </a:xfrm>
          <a:prstGeom prst="rect">
            <a:avLst/>
          </a:prstGeom>
          <a:ln w="9520">
            <a:solidFill>
              <a:srgbClr val="F1B400"/>
            </a:solidFill>
          </a:ln>
        </p:spPr>
        <p:txBody>
          <a:bodyPr lIns="45719" rIns="45719"/>
          <a:lstStyle/>
          <a:p>
            <a:pPr>
              <a:defRPr sz="1000">
                <a:solidFill>
                  <a:srgbClr val="000000"/>
                </a:solidFill>
              </a:defRPr>
            </a:pPr>
          </a:p>
        </p:txBody>
      </p:sp>
      <p:sp>
        <p:nvSpPr>
          <p:cNvPr id="508" name="object 117"/>
          <p:cNvSpPr txBox="1"/>
          <p:nvPr/>
        </p:nvSpPr>
        <p:spPr>
          <a:xfrm>
            <a:off x="3474146" y="3292063"/>
            <a:ext cx="527686" cy="59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B</a:t>
            </a:r>
          </a:p>
          <a:p>
            <a:pPr marR="41909" algn="ctr">
              <a:spcBef>
                <a:spcPts val="100"/>
              </a:spcBef>
              <a:tabLst>
                <a:tab pos="228600" algn="l"/>
              </a:tabLst>
              <a:defRPr spc="-8" sz="1200">
                <a:solidFill>
                  <a:srgbClr val="000000"/>
                </a:solidFill>
                <a:latin typeface="Calibri"/>
                <a:ea typeface="Calibri"/>
                <a:cs typeface="Calibri"/>
                <a:sym typeface="Calibri"/>
              </a:defRPr>
            </a:pPr>
            <a:r>
              <a:t>1	2</a:t>
            </a:r>
          </a:p>
          <a:p>
            <a:pPr>
              <a:lnSpc>
                <a:spcPts val="300"/>
              </a:lnSpc>
              <a:defRPr sz="300">
                <a:solidFill>
                  <a:srgbClr val="000000"/>
                </a:solidFill>
              </a:defRPr>
            </a:pPr>
          </a:p>
          <a:p>
            <a:pPr marR="30480" algn="ctr">
              <a:tabLst>
                <a:tab pos="228600" algn="l"/>
              </a:tabLst>
              <a:defRPr spc="-8" sz="1200">
                <a:solidFill>
                  <a:srgbClr val="000000"/>
                </a:solidFill>
                <a:latin typeface="Calibri"/>
                <a:ea typeface="Calibri"/>
                <a:cs typeface="Calibri"/>
                <a:sym typeface="Calibri"/>
              </a:defRPr>
            </a:pPr>
            <a:r>
              <a:t>3	4</a:t>
            </a:r>
          </a:p>
        </p:txBody>
      </p:sp>
      <p:sp>
        <p:nvSpPr>
          <p:cNvPr id="509" name="object 118"/>
          <p:cNvSpPr/>
          <p:nvPr/>
        </p:nvSpPr>
        <p:spPr>
          <a:xfrm>
            <a:off x="4469305" y="2522391"/>
            <a:ext cx="1053639" cy="791788"/>
          </a:xfrm>
          <a:prstGeom prst="rect">
            <a:avLst/>
          </a:prstGeom>
          <a:blipFill>
            <a:blip r:embed="rId58"/>
            <a:stretch>
              <a:fillRect/>
            </a:stretch>
          </a:blipFill>
          <a:ln w="12700">
            <a:miter lim="400000"/>
          </a:ln>
        </p:spPr>
        <p:txBody>
          <a:bodyPr lIns="45719" rIns="45719"/>
          <a:lstStyle/>
          <a:p>
            <a:pPr>
              <a:defRPr sz="1000">
                <a:solidFill>
                  <a:srgbClr val="000000"/>
                </a:solidFill>
              </a:defRPr>
            </a:pPr>
          </a:p>
        </p:txBody>
      </p:sp>
      <p:sp>
        <p:nvSpPr>
          <p:cNvPr id="510" name="object 119"/>
          <p:cNvSpPr/>
          <p:nvPr/>
        </p:nvSpPr>
        <p:spPr>
          <a:xfrm>
            <a:off x="4506779" y="2544209"/>
            <a:ext cx="978180"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511" name="object 120"/>
          <p:cNvSpPr/>
          <p:nvPr/>
        </p:nvSpPr>
        <p:spPr>
          <a:xfrm>
            <a:off x="4506778" y="2544208"/>
            <a:ext cx="977683"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512" name="object 121"/>
          <p:cNvSpPr/>
          <p:nvPr/>
        </p:nvSpPr>
        <p:spPr>
          <a:xfrm>
            <a:off x="5011056" y="2579216"/>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513" name="object 122"/>
          <p:cNvSpPr/>
          <p:nvPr/>
        </p:nvSpPr>
        <p:spPr>
          <a:xfrm>
            <a:off x="5016255" y="2584266"/>
            <a:ext cx="461430" cy="636327"/>
          </a:xfrm>
          <a:prstGeom prst="rect">
            <a:avLst/>
          </a:prstGeom>
          <a:blipFill>
            <a:blip r:embed="rId25"/>
            <a:stretch>
              <a:fillRect/>
            </a:stretch>
          </a:blipFill>
          <a:ln w="12700">
            <a:miter lim="400000"/>
          </a:ln>
        </p:spPr>
        <p:txBody>
          <a:bodyPr lIns="45719" rIns="45719"/>
          <a:lstStyle/>
          <a:p>
            <a:pPr>
              <a:defRPr sz="1000">
                <a:solidFill>
                  <a:srgbClr val="000000"/>
                </a:solidFill>
              </a:defRPr>
            </a:pPr>
          </a:p>
        </p:txBody>
      </p:sp>
      <p:sp>
        <p:nvSpPr>
          <p:cNvPr id="514" name="object 123"/>
          <p:cNvSpPr/>
          <p:nvPr/>
        </p:nvSpPr>
        <p:spPr>
          <a:xfrm>
            <a:off x="4522296" y="2728131"/>
            <a:ext cx="274321" cy="249382"/>
          </a:xfrm>
          <a:prstGeom prst="rect">
            <a:avLst/>
          </a:prstGeom>
          <a:blipFill>
            <a:blip r:embed="rId59"/>
            <a:stretch>
              <a:fillRect/>
            </a:stretch>
          </a:blipFill>
          <a:ln w="12700">
            <a:miter lim="400000"/>
          </a:ln>
        </p:spPr>
        <p:txBody>
          <a:bodyPr lIns="45719" rIns="45719"/>
          <a:lstStyle/>
          <a:p>
            <a:pPr>
              <a:defRPr sz="1000">
                <a:solidFill>
                  <a:srgbClr val="000000"/>
                </a:solidFill>
              </a:defRPr>
            </a:pPr>
          </a:p>
        </p:txBody>
      </p:sp>
      <p:sp>
        <p:nvSpPr>
          <p:cNvPr id="515" name="object 124"/>
          <p:cNvSpPr/>
          <p:nvPr/>
        </p:nvSpPr>
        <p:spPr>
          <a:xfrm>
            <a:off x="4575292" y="2709428"/>
            <a:ext cx="180803" cy="296142"/>
          </a:xfrm>
          <a:prstGeom prst="rect">
            <a:avLst/>
          </a:prstGeom>
          <a:blipFill>
            <a:blip r:embed="rId44"/>
            <a:stretch>
              <a:fillRect/>
            </a:stretch>
          </a:blipFill>
          <a:ln w="12700">
            <a:miter lim="400000"/>
          </a:ln>
        </p:spPr>
        <p:txBody>
          <a:bodyPr lIns="45719" rIns="45719"/>
          <a:lstStyle/>
          <a:p>
            <a:pPr>
              <a:defRPr sz="1000">
                <a:solidFill>
                  <a:srgbClr val="000000"/>
                </a:solidFill>
              </a:defRPr>
            </a:pPr>
          </a:p>
        </p:txBody>
      </p:sp>
      <p:sp>
        <p:nvSpPr>
          <p:cNvPr id="516" name="object 125"/>
          <p:cNvSpPr/>
          <p:nvPr/>
        </p:nvSpPr>
        <p:spPr>
          <a:xfrm>
            <a:off x="4559179" y="2750741"/>
            <a:ext cx="199340" cy="175023"/>
          </a:xfrm>
          <a:prstGeom prst="rect">
            <a:avLst/>
          </a:prstGeom>
          <a:blipFill>
            <a:blip r:embed="rId45"/>
            <a:stretch>
              <a:fillRect/>
            </a:stretch>
          </a:blipFill>
          <a:ln w="12700">
            <a:miter lim="400000"/>
          </a:ln>
        </p:spPr>
        <p:txBody>
          <a:bodyPr lIns="45719" rIns="45719"/>
          <a:lstStyle/>
          <a:p>
            <a:pPr>
              <a:defRPr sz="1000">
                <a:solidFill>
                  <a:srgbClr val="000000"/>
                </a:solidFill>
              </a:defRPr>
            </a:pPr>
          </a:p>
        </p:txBody>
      </p:sp>
      <p:sp>
        <p:nvSpPr>
          <p:cNvPr id="517" name="object 126"/>
          <p:cNvSpPr/>
          <p:nvPr/>
        </p:nvSpPr>
        <p:spPr>
          <a:xfrm>
            <a:off x="4559182" y="2750743"/>
            <a:ext cx="199239" cy="174935"/>
          </a:xfrm>
          <a:prstGeom prst="rect">
            <a:avLst/>
          </a:prstGeom>
          <a:ln w="9520">
            <a:solidFill>
              <a:srgbClr val="2CB3D2"/>
            </a:solidFill>
          </a:ln>
        </p:spPr>
        <p:txBody>
          <a:bodyPr lIns="45719" rIns="45719"/>
          <a:lstStyle/>
          <a:p>
            <a:pPr>
              <a:defRPr sz="1000">
                <a:solidFill>
                  <a:srgbClr val="000000"/>
                </a:solidFill>
              </a:defRPr>
            </a:pPr>
          </a:p>
        </p:txBody>
      </p:sp>
      <p:sp>
        <p:nvSpPr>
          <p:cNvPr id="518" name="object 127"/>
          <p:cNvSpPr/>
          <p:nvPr/>
        </p:nvSpPr>
        <p:spPr>
          <a:xfrm>
            <a:off x="4522296" y="2955693"/>
            <a:ext cx="274321" cy="252500"/>
          </a:xfrm>
          <a:prstGeom prst="rect">
            <a:avLst/>
          </a:prstGeom>
          <a:blipFill>
            <a:blip r:embed="rId60"/>
            <a:stretch>
              <a:fillRect/>
            </a:stretch>
          </a:blipFill>
          <a:ln w="12700">
            <a:miter lim="400000"/>
          </a:ln>
        </p:spPr>
        <p:txBody>
          <a:bodyPr lIns="45719" rIns="45719"/>
          <a:lstStyle/>
          <a:p>
            <a:pPr>
              <a:defRPr sz="1000">
                <a:solidFill>
                  <a:srgbClr val="000000"/>
                </a:solidFill>
              </a:defRPr>
            </a:pPr>
          </a:p>
        </p:txBody>
      </p:sp>
      <p:sp>
        <p:nvSpPr>
          <p:cNvPr id="519" name="object 128"/>
          <p:cNvSpPr/>
          <p:nvPr/>
        </p:nvSpPr>
        <p:spPr>
          <a:xfrm>
            <a:off x="4575292" y="2936988"/>
            <a:ext cx="180803" cy="296142"/>
          </a:xfrm>
          <a:prstGeom prst="rect">
            <a:avLst/>
          </a:prstGeom>
          <a:blipFill>
            <a:blip r:embed="rId38"/>
            <a:stretch>
              <a:fillRect/>
            </a:stretch>
          </a:blipFill>
          <a:ln w="12700">
            <a:miter lim="400000"/>
          </a:ln>
        </p:spPr>
        <p:txBody>
          <a:bodyPr lIns="45719" rIns="45719"/>
          <a:lstStyle/>
          <a:p>
            <a:pPr>
              <a:defRPr sz="1000">
                <a:solidFill>
                  <a:srgbClr val="000000"/>
                </a:solidFill>
              </a:defRPr>
            </a:pPr>
          </a:p>
        </p:txBody>
      </p:sp>
      <p:sp>
        <p:nvSpPr>
          <p:cNvPr id="520" name="object 129"/>
          <p:cNvSpPr/>
          <p:nvPr/>
        </p:nvSpPr>
        <p:spPr>
          <a:xfrm>
            <a:off x="4559179" y="2979066"/>
            <a:ext cx="199340" cy="175023"/>
          </a:xfrm>
          <a:prstGeom prst="rect">
            <a:avLst/>
          </a:prstGeom>
          <a:blipFill>
            <a:blip r:embed="rId61"/>
            <a:stretch>
              <a:fillRect/>
            </a:stretch>
          </a:blipFill>
          <a:ln w="12700">
            <a:miter lim="400000"/>
          </a:ln>
        </p:spPr>
        <p:txBody>
          <a:bodyPr lIns="45719" rIns="45719"/>
          <a:lstStyle/>
          <a:p>
            <a:pPr>
              <a:defRPr sz="1000">
                <a:solidFill>
                  <a:srgbClr val="000000"/>
                </a:solidFill>
              </a:defRPr>
            </a:pPr>
          </a:p>
        </p:txBody>
      </p:sp>
      <p:sp>
        <p:nvSpPr>
          <p:cNvPr id="521" name="object 130"/>
          <p:cNvSpPr/>
          <p:nvPr/>
        </p:nvSpPr>
        <p:spPr>
          <a:xfrm>
            <a:off x="4559182" y="2979066"/>
            <a:ext cx="199239" cy="174936"/>
          </a:xfrm>
          <a:prstGeom prst="rect">
            <a:avLst/>
          </a:prstGeom>
          <a:ln w="9520">
            <a:solidFill>
              <a:srgbClr val="471471"/>
            </a:solidFill>
          </a:ln>
        </p:spPr>
        <p:txBody>
          <a:bodyPr lIns="45719" rIns="45719"/>
          <a:lstStyle/>
          <a:p>
            <a:pPr>
              <a:defRPr sz="1000">
                <a:solidFill>
                  <a:srgbClr val="000000"/>
                </a:solidFill>
              </a:defRPr>
            </a:pPr>
          </a:p>
        </p:txBody>
      </p:sp>
      <p:sp>
        <p:nvSpPr>
          <p:cNvPr id="522" name="object 131"/>
          <p:cNvSpPr/>
          <p:nvPr/>
        </p:nvSpPr>
        <p:spPr>
          <a:xfrm>
            <a:off x="4768560" y="2734367"/>
            <a:ext cx="274321" cy="249382"/>
          </a:xfrm>
          <a:prstGeom prst="rect">
            <a:avLst/>
          </a:prstGeom>
          <a:blipFill>
            <a:blip r:embed="rId62"/>
            <a:stretch>
              <a:fillRect/>
            </a:stretch>
          </a:blipFill>
          <a:ln w="12700">
            <a:miter lim="400000"/>
          </a:ln>
        </p:spPr>
        <p:txBody>
          <a:bodyPr lIns="45719" rIns="45719"/>
          <a:lstStyle/>
          <a:p>
            <a:pPr>
              <a:defRPr sz="1000">
                <a:solidFill>
                  <a:srgbClr val="000000"/>
                </a:solidFill>
              </a:defRPr>
            </a:pPr>
          </a:p>
        </p:txBody>
      </p:sp>
      <p:sp>
        <p:nvSpPr>
          <p:cNvPr id="523" name="object 132"/>
          <p:cNvSpPr/>
          <p:nvPr/>
        </p:nvSpPr>
        <p:spPr>
          <a:xfrm>
            <a:off x="4821556" y="2715662"/>
            <a:ext cx="183920" cy="296142"/>
          </a:xfrm>
          <a:prstGeom prst="rect">
            <a:avLst/>
          </a:prstGeom>
          <a:blipFill>
            <a:blip r:embed="rId63"/>
            <a:stretch>
              <a:fillRect/>
            </a:stretch>
          </a:blipFill>
          <a:ln w="12700">
            <a:miter lim="400000"/>
          </a:ln>
        </p:spPr>
        <p:txBody>
          <a:bodyPr lIns="45719" rIns="45719"/>
          <a:lstStyle/>
          <a:p>
            <a:pPr>
              <a:defRPr sz="1000">
                <a:solidFill>
                  <a:srgbClr val="000000"/>
                </a:solidFill>
              </a:defRPr>
            </a:pPr>
          </a:p>
        </p:txBody>
      </p:sp>
      <p:sp>
        <p:nvSpPr>
          <p:cNvPr id="524" name="object 133"/>
          <p:cNvSpPr/>
          <p:nvPr/>
        </p:nvSpPr>
        <p:spPr>
          <a:xfrm>
            <a:off x="4806688" y="2756418"/>
            <a:ext cx="199340" cy="175023"/>
          </a:xfrm>
          <a:prstGeom prst="rect">
            <a:avLst/>
          </a:prstGeom>
          <a:blipFill>
            <a:blip r:embed="rId20"/>
            <a:stretch>
              <a:fillRect/>
            </a:stretch>
          </a:blipFill>
          <a:ln w="12700">
            <a:miter lim="400000"/>
          </a:ln>
        </p:spPr>
        <p:txBody>
          <a:bodyPr lIns="45719" rIns="45719"/>
          <a:lstStyle/>
          <a:p>
            <a:pPr>
              <a:defRPr sz="1000">
                <a:solidFill>
                  <a:srgbClr val="000000"/>
                </a:solidFill>
              </a:defRPr>
            </a:pPr>
          </a:p>
        </p:txBody>
      </p:sp>
      <p:sp>
        <p:nvSpPr>
          <p:cNvPr id="525" name="object 134"/>
          <p:cNvSpPr/>
          <p:nvPr/>
        </p:nvSpPr>
        <p:spPr>
          <a:xfrm>
            <a:off x="4806688" y="2756418"/>
            <a:ext cx="199238" cy="174935"/>
          </a:xfrm>
          <a:prstGeom prst="rect">
            <a:avLst/>
          </a:prstGeom>
          <a:ln w="9520">
            <a:solidFill>
              <a:srgbClr val="BFD700"/>
            </a:solidFill>
          </a:ln>
        </p:spPr>
        <p:txBody>
          <a:bodyPr lIns="45719" rIns="45719"/>
          <a:lstStyle/>
          <a:p>
            <a:pPr>
              <a:defRPr sz="1000">
                <a:solidFill>
                  <a:srgbClr val="000000"/>
                </a:solidFill>
              </a:defRPr>
            </a:pPr>
          </a:p>
        </p:txBody>
      </p:sp>
      <p:sp>
        <p:nvSpPr>
          <p:cNvPr id="526" name="object 135"/>
          <p:cNvSpPr txBox="1"/>
          <p:nvPr/>
        </p:nvSpPr>
        <p:spPr>
          <a:xfrm>
            <a:off x="4535756" y="2527630"/>
            <a:ext cx="540069" cy="6999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D</a:t>
            </a:r>
          </a:p>
          <a:p>
            <a:pPr indent="91915">
              <a:spcBef>
                <a:spcPts val="100"/>
              </a:spcBef>
              <a:tabLst>
                <a:tab pos="330200" algn="l"/>
              </a:tabLst>
              <a:defRPr baseline="1736" spc="-11" sz="1800">
                <a:solidFill>
                  <a:srgbClr val="000000"/>
                </a:solidFill>
                <a:latin typeface="Calibri"/>
                <a:ea typeface="Calibri"/>
                <a:cs typeface="Calibri"/>
                <a:sym typeface="Calibri"/>
              </a:defRPr>
            </a:pPr>
            <a:r>
              <a:t>1	</a:t>
            </a:r>
            <a:r>
              <a:rPr baseline="0" spc="-8" sz="1200"/>
              <a:t>5</a:t>
            </a:r>
            <a:endParaRPr baseline="-13395" spc="-7" sz="1200"/>
          </a:p>
          <a:p>
            <a:pPr indent="91915">
              <a:spcBef>
                <a:spcPts val="300"/>
              </a:spcBef>
              <a:defRPr spc="-8" sz="1200">
                <a:solidFill>
                  <a:srgbClr val="000000"/>
                </a:solidFill>
                <a:latin typeface="Calibri"/>
                <a:ea typeface="Calibri"/>
                <a:cs typeface="Calibri"/>
                <a:sym typeface="Calibri"/>
              </a:defRPr>
            </a:pPr>
            <a:r>
              <a:t>2</a:t>
            </a:r>
          </a:p>
        </p:txBody>
      </p:sp>
      <p:sp>
        <p:nvSpPr>
          <p:cNvPr id="527" name="object 136"/>
          <p:cNvSpPr/>
          <p:nvPr/>
        </p:nvSpPr>
        <p:spPr>
          <a:xfrm>
            <a:off x="2783129" y="2773608"/>
            <a:ext cx="336181" cy="1"/>
          </a:xfrm>
          <a:prstGeom prst="line">
            <a:avLst/>
          </a:prstGeom>
          <a:ln w="25387">
            <a:solidFill>
              <a:srgbClr val="0092B6"/>
            </a:solidFill>
          </a:ln>
        </p:spPr>
        <p:txBody>
          <a:bodyPr lIns="45719" rIns="45719"/>
          <a:lstStyle/>
          <a:p>
            <a:pPr/>
          </a:p>
        </p:txBody>
      </p:sp>
      <p:sp>
        <p:nvSpPr>
          <p:cNvPr id="528" name="object 137"/>
          <p:cNvSpPr/>
          <p:nvPr/>
        </p:nvSpPr>
        <p:spPr>
          <a:xfrm>
            <a:off x="3081380" y="2745033"/>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529" name="object 138"/>
          <p:cNvSpPr/>
          <p:nvPr/>
        </p:nvSpPr>
        <p:spPr>
          <a:xfrm>
            <a:off x="2783129" y="4112971"/>
            <a:ext cx="336181" cy="1"/>
          </a:xfrm>
          <a:prstGeom prst="line">
            <a:avLst/>
          </a:prstGeom>
          <a:ln w="25387">
            <a:solidFill>
              <a:srgbClr val="0092B6"/>
            </a:solidFill>
          </a:ln>
        </p:spPr>
        <p:txBody>
          <a:bodyPr lIns="45719" rIns="45719"/>
          <a:lstStyle/>
          <a:p>
            <a:pPr/>
          </a:p>
        </p:txBody>
      </p:sp>
      <p:sp>
        <p:nvSpPr>
          <p:cNvPr id="530" name="object 139"/>
          <p:cNvSpPr/>
          <p:nvPr/>
        </p:nvSpPr>
        <p:spPr>
          <a:xfrm>
            <a:off x="3081380" y="4084396"/>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531" name="object 140"/>
          <p:cNvSpPr txBox="1"/>
          <p:nvPr/>
        </p:nvSpPr>
        <p:spPr>
          <a:xfrm>
            <a:off x="2432585" y="3860755"/>
            <a:ext cx="96680" cy="393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8" sz="1200">
                <a:solidFill>
                  <a:srgbClr val="000000"/>
                </a:solidFill>
                <a:latin typeface="Calibri"/>
                <a:ea typeface="Calibri"/>
                <a:cs typeface="Calibri"/>
                <a:sym typeface="Calibri"/>
              </a:defRPr>
            </a:pPr>
            <a:r>
              <a:t>4</a:t>
            </a:r>
          </a:p>
          <a:p>
            <a:pPr>
              <a:lnSpc>
                <a:spcPts val="300"/>
              </a:lnSpc>
              <a:defRPr sz="300">
                <a:solidFill>
                  <a:srgbClr val="000000"/>
                </a:solidFill>
              </a:defRPr>
            </a:pPr>
          </a:p>
          <a:p>
            <a:pPr indent="9525">
              <a:defRPr spc="-8" sz="1200">
                <a:solidFill>
                  <a:srgbClr val="000000"/>
                </a:solidFill>
                <a:latin typeface="Calibri"/>
                <a:ea typeface="Calibri"/>
                <a:cs typeface="Calibri"/>
                <a:sym typeface="Calibri"/>
              </a:defRPr>
            </a:pPr>
            <a:r>
              <a:t>5</a:t>
            </a:r>
          </a:p>
        </p:txBody>
      </p:sp>
      <p:sp>
        <p:nvSpPr>
          <p:cNvPr id="532" name="object 141"/>
          <p:cNvSpPr txBox="1"/>
          <p:nvPr/>
        </p:nvSpPr>
        <p:spPr>
          <a:xfrm>
            <a:off x="1404463" y="3968910"/>
            <a:ext cx="819628" cy="3124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9525" indent="9525">
              <a:lnSpc>
                <a:spcPts val="1200"/>
              </a:lnSpc>
              <a:defRPr sz="1000">
                <a:solidFill>
                  <a:srgbClr val="FFFFFF"/>
                </a:solidFill>
                <a:latin typeface="Courier New"/>
                <a:ea typeface="Courier New"/>
                <a:cs typeface="Courier New"/>
                <a:sym typeface="Courier New"/>
              </a:defRPr>
            </a:lvl1pPr>
          </a:lstStyle>
          <a:p>
            <a:pPr/>
            <a:r>
              <a:t>/logs/ 042313.log</a:t>
            </a:r>
          </a:p>
        </p:txBody>
      </p:sp>
      <p:sp>
        <p:nvSpPr>
          <p:cNvPr id="533" name="object 142"/>
          <p:cNvSpPr txBox="1"/>
          <p:nvPr/>
        </p:nvSpPr>
        <p:spPr>
          <a:xfrm>
            <a:off x="3473389" y="4048969"/>
            <a:ext cx="526257"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15" sz="1300">
                <a:solidFill>
                  <a:srgbClr val="000000"/>
                </a:solidFill>
                <a:latin typeface="Calibri"/>
                <a:ea typeface="Calibri"/>
                <a:cs typeface="Calibri"/>
                <a:sym typeface="Calibri"/>
              </a:defRPr>
            </a:pPr>
            <a:r>
              <a:t>N</a:t>
            </a:r>
            <a:r>
              <a:rPr spc="-8"/>
              <a:t>ode C</a:t>
            </a:r>
          </a:p>
        </p:txBody>
      </p:sp>
      <p:sp>
        <p:nvSpPr>
          <p:cNvPr id="534" name="object 143"/>
          <p:cNvSpPr txBox="1"/>
          <p:nvPr/>
        </p:nvSpPr>
        <p:spPr>
          <a:xfrm>
            <a:off x="3551547" y="4253646"/>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3</a:t>
            </a:r>
          </a:p>
        </p:txBody>
      </p:sp>
      <p:sp>
        <p:nvSpPr>
          <p:cNvPr id="535" name="object 144"/>
          <p:cNvSpPr txBox="1"/>
          <p:nvPr/>
        </p:nvSpPr>
        <p:spPr>
          <a:xfrm>
            <a:off x="3806906" y="4248203"/>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5</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Title 1"/>
          <p:cNvSpPr txBox="1"/>
          <p:nvPr>
            <p:ph type="title"/>
          </p:nvPr>
        </p:nvSpPr>
        <p:spPr>
          <a:xfrm>
            <a:off x="311699" y="410000"/>
            <a:ext cx="8520601" cy="607801"/>
          </a:xfrm>
          <a:prstGeom prst="rect">
            <a:avLst/>
          </a:prstGeom>
        </p:spPr>
        <p:txBody>
          <a:bodyPr/>
          <a:lstStyle>
            <a:lvl1pPr defTabSz="850391">
              <a:defRPr sz="2790"/>
            </a:lvl1pPr>
          </a:lstStyle>
          <a:p>
            <a:pPr/>
            <a:r>
              <a:t>Ex: Storing and Retrieving Files (3)</a:t>
            </a:r>
          </a:p>
        </p:txBody>
      </p:sp>
      <p:sp>
        <p:nvSpPr>
          <p:cNvPr id="538" name="Text Placeholder 2"/>
          <p:cNvSpPr txBox="1"/>
          <p:nvPr>
            <p:ph type="body" idx="1"/>
          </p:nvPr>
        </p:nvSpPr>
        <p:spPr>
          <a:xfrm>
            <a:off x="311699" y="1229875"/>
            <a:ext cx="8520601" cy="3339001"/>
          </a:xfrm>
          <a:prstGeom prst="rect">
            <a:avLst/>
          </a:prstGeom>
        </p:spPr>
        <p:txBody>
          <a:bodyPr/>
          <a:lstStyle/>
          <a:p>
            <a:pPr/>
          </a:p>
        </p:txBody>
      </p:sp>
      <p:sp>
        <p:nvSpPr>
          <p:cNvPr id="539" name="object 2"/>
          <p:cNvSpPr/>
          <p:nvPr/>
        </p:nvSpPr>
        <p:spPr>
          <a:xfrm>
            <a:off x="2530127" y="1087945"/>
            <a:ext cx="5252606" cy="1409008"/>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540" name="object 3"/>
          <p:cNvSpPr/>
          <p:nvPr/>
        </p:nvSpPr>
        <p:spPr>
          <a:xfrm>
            <a:off x="2567013" y="1111322"/>
            <a:ext cx="5177611" cy="1333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73" y="0"/>
                </a:moveTo>
                <a:lnTo>
                  <a:pt x="927" y="0"/>
                </a:lnTo>
                <a:lnTo>
                  <a:pt x="851" y="12"/>
                </a:lnTo>
                <a:lnTo>
                  <a:pt x="704" y="105"/>
                </a:lnTo>
                <a:lnTo>
                  <a:pt x="566" y="283"/>
                </a:lnTo>
                <a:lnTo>
                  <a:pt x="439" y="539"/>
                </a:lnTo>
                <a:lnTo>
                  <a:pt x="324" y="867"/>
                </a:lnTo>
                <a:lnTo>
                  <a:pt x="223" y="1257"/>
                </a:lnTo>
                <a:lnTo>
                  <a:pt x="139" y="1704"/>
                </a:lnTo>
                <a:lnTo>
                  <a:pt x="73" y="2199"/>
                </a:lnTo>
                <a:lnTo>
                  <a:pt x="27" y="2735"/>
                </a:lnTo>
                <a:lnTo>
                  <a:pt x="3" y="3305"/>
                </a:lnTo>
                <a:lnTo>
                  <a:pt x="0" y="3600"/>
                </a:lnTo>
                <a:lnTo>
                  <a:pt x="0" y="18000"/>
                </a:lnTo>
                <a:lnTo>
                  <a:pt x="12" y="18584"/>
                </a:lnTo>
                <a:lnTo>
                  <a:pt x="47" y="19138"/>
                </a:lnTo>
                <a:lnTo>
                  <a:pt x="103" y="19654"/>
                </a:lnTo>
                <a:lnTo>
                  <a:pt x="179" y="20126"/>
                </a:lnTo>
                <a:lnTo>
                  <a:pt x="272" y="20546"/>
                </a:lnTo>
                <a:lnTo>
                  <a:pt x="380" y="20905"/>
                </a:lnTo>
                <a:lnTo>
                  <a:pt x="501" y="21198"/>
                </a:lnTo>
                <a:lnTo>
                  <a:pt x="634" y="21416"/>
                </a:lnTo>
                <a:lnTo>
                  <a:pt x="777" y="21553"/>
                </a:lnTo>
                <a:lnTo>
                  <a:pt x="927" y="21600"/>
                </a:lnTo>
                <a:lnTo>
                  <a:pt x="20673" y="21600"/>
                </a:lnTo>
                <a:lnTo>
                  <a:pt x="20823" y="21553"/>
                </a:lnTo>
                <a:lnTo>
                  <a:pt x="20966" y="21416"/>
                </a:lnTo>
                <a:lnTo>
                  <a:pt x="21099" y="21198"/>
                </a:lnTo>
                <a:lnTo>
                  <a:pt x="21220" y="20905"/>
                </a:lnTo>
                <a:lnTo>
                  <a:pt x="21328" y="20546"/>
                </a:lnTo>
                <a:lnTo>
                  <a:pt x="21421" y="20126"/>
                </a:lnTo>
                <a:lnTo>
                  <a:pt x="21497" y="19654"/>
                </a:lnTo>
                <a:lnTo>
                  <a:pt x="21553" y="19138"/>
                </a:lnTo>
                <a:lnTo>
                  <a:pt x="21588" y="18584"/>
                </a:lnTo>
                <a:lnTo>
                  <a:pt x="21600" y="18000"/>
                </a:lnTo>
                <a:lnTo>
                  <a:pt x="21600" y="3600"/>
                </a:lnTo>
                <a:lnTo>
                  <a:pt x="21588" y="3016"/>
                </a:lnTo>
                <a:lnTo>
                  <a:pt x="21553" y="2462"/>
                </a:lnTo>
                <a:lnTo>
                  <a:pt x="21497" y="1946"/>
                </a:lnTo>
                <a:lnTo>
                  <a:pt x="21421" y="1474"/>
                </a:lnTo>
                <a:lnTo>
                  <a:pt x="21328" y="1054"/>
                </a:lnTo>
                <a:lnTo>
                  <a:pt x="21220" y="695"/>
                </a:lnTo>
                <a:lnTo>
                  <a:pt x="21099" y="402"/>
                </a:lnTo>
                <a:lnTo>
                  <a:pt x="20966" y="184"/>
                </a:lnTo>
                <a:lnTo>
                  <a:pt x="20823" y="47"/>
                </a:lnTo>
                <a:lnTo>
                  <a:pt x="20673"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541" name="object 4"/>
          <p:cNvSpPr/>
          <p:nvPr/>
        </p:nvSpPr>
        <p:spPr>
          <a:xfrm>
            <a:off x="2567015" y="1111325"/>
            <a:ext cx="5174971" cy="1332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12" y="3016"/>
                </a:lnTo>
                <a:lnTo>
                  <a:pt x="47" y="2462"/>
                </a:lnTo>
                <a:lnTo>
                  <a:pt x="103" y="1946"/>
                </a:lnTo>
                <a:lnTo>
                  <a:pt x="179" y="1474"/>
                </a:lnTo>
                <a:lnTo>
                  <a:pt x="272" y="1054"/>
                </a:lnTo>
                <a:lnTo>
                  <a:pt x="380" y="695"/>
                </a:lnTo>
                <a:lnTo>
                  <a:pt x="501" y="402"/>
                </a:lnTo>
                <a:lnTo>
                  <a:pt x="634" y="184"/>
                </a:lnTo>
                <a:lnTo>
                  <a:pt x="777" y="47"/>
                </a:lnTo>
                <a:lnTo>
                  <a:pt x="927" y="0"/>
                </a:lnTo>
                <a:lnTo>
                  <a:pt x="20673" y="0"/>
                </a:lnTo>
                <a:lnTo>
                  <a:pt x="20823" y="47"/>
                </a:lnTo>
                <a:lnTo>
                  <a:pt x="20966" y="184"/>
                </a:lnTo>
                <a:lnTo>
                  <a:pt x="21099" y="402"/>
                </a:lnTo>
                <a:lnTo>
                  <a:pt x="21220" y="695"/>
                </a:lnTo>
                <a:lnTo>
                  <a:pt x="21328" y="1054"/>
                </a:lnTo>
                <a:lnTo>
                  <a:pt x="21421" y="1474"/>
                </a:lnTo>
                <a:lnTo>
                  <a:pt x="21497" y="1946"/>
                </a:lnTo>
                <a:lnTo>
                  <a:pt x="21553" y="2462"/>
                </a:lnTo>
                <a:lnTo>
                  <a:pt x="21588" y="3016"/>
                </a:lnTo>
                <a:lnTo>
                  <a:pt x="21600" y="3600"/>
                </a:lnTo>
                <a:lnTo>
                  <a:pt x="21600" y="18000"/>
                </a:lnTo>
                <a:lnTo>
                  <a:pt x="21588" y="18584"/>
                </a:lnTo>
                <a:lnTo>
                  <a:pt x="21553" y="19138"/>
                </a:lnTo>
                <a:lnTo>
                  <a:pt x="21497" y="19654"/>
                </a:lnTo>
                <a:lnTo>
                  <a:pt x="21421" y="20126"/>
                </a:lnTo>
                <a:lnTo>
                  <a:pt x="21328" y="20546"/>
                </a:lnTo>
                <a:lnTo>
                  <a:pt x="21220" y="20905"/>
                </a:lnTo>
                <a:lnTo>
                  <a:pt x="21099" y="21198"/>
                </a:lnTo>
                <a:lnTo>
                  <a:pt x="20966" y="21416"/>
                </a:lnTo>
                <a:lnTo>
                  <a:pt x="20823" y="21553"/>
                </a:lnTo>
                <a:lnTo>
                  <a:pt x="20673" y="21600"/>
                </a:lnTo>
                <a:lnTo>
                  <a:pt x="927" y="21600"/>
                </a:lnTo>
                <a:lnTo>
                  <a:pt x="777" y="21553"/>
                </a:lnTo>
                <a:lnTo>
                  <a:pt x="634" y="21416"/>
                </a:lnTo>
                <a:lnTo>
                  <a:pt x="501" y="21198"/>
                </a:lnTo>
                <a:lnTo>
                  <a:pt x="380" y="20905"/>
                </a:lnTo>
                <a:lnTo>
                  <a:pt x="272" y="20546"/>
                </a:lnTo>
                <a:lnTo>
                  <a:pt x="179" y="20126"/>
                </a:lnTo>
                <a:lnTo>
                  <a:pt x="103" y="19654"/>
                </a:lnTo>
                <a:lnTo>
                  <a:pt x="47" y="19138"/>
                </a:lnTo>
                <a:lnTo>
                  <a:pt x="12" y="18584"/>
                </a:lnTo>
                <a:lnTo>
                  <a:pt x="0" y="18000"/>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542" name="object 5"/>
          <p:cNvSpPr/>
          <p:nvPr/>
        </p:nvSpPr>
        <p:spPr>
          <a:xfrm>
            <a:off x="2704694" y="1206400"/>
            <a:ext cx="4202085" cy="1209502"/>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543" name="object 6"/>
          <p:cNvSpPr/>
          <p:nvPr/>
        </p:nvSpPr>
        <p:spPr>
          <a:xfrm>
            <a:off x="2743200" y="1229872"/>
            <a:ext cx="4127212" cy="1133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11" y="0"/>
                </a:moveTo>
                <a:lnTo>
                  <a:pt x="989" y="0"/>
                </a:lnTo>
                <a:lnTo>
                  <a:pt x="908" y="12"/>
                </a:lnTo>
                <a:lnTo>
                  <a:pt x="751" y="105"/>
                </a:lnTo>
                <a:lnTo>
                  <a:pt x="604" y="283"/>
                </a:lnTo>
                <a:lnTo>
                  <a:pt x="468" y="539"/>
                </a:lnTo>
                <a:lnTo>
                  <a:pt x="345" y="867"/>
                </a:lnTo>
                <a:lnTo>
                  <a:pt x="238" y="1257"/>
                </a:lnTo>
                <a:lnTo>
                  <a:pt x="148" y="1704"/>
                </a:lnTo>
                <a:lnTo>
                  <a:pt x="78" y="2199"/>
                </a:lnTo>
                <a:lnTo>
                  <a:pt x="29" y="2735"/>
                </a:lnTo>
                <a:lnTo>
                  <a:pt x="3" y="3305"/>
                </a:lnTo>
                <a:lnTo>
                  <a:pt x="0" y="3600"/>
                </a:lnTo>
                <a:lnTo>
                  <a:pt x="0" y="18000"/>
                </a:lnTo>
                <a:lnTo>
                  <a:pt x="13" y="18584"/>
                </a:lnTo>
                <a:lnTo>
                  <a:pt x="50" y="19138"/>
                </a:lnTo>
                <a:lnTo>
                  <a:pt x="110" y="19654"/>
                </a:lnTo>
                <a:lnTo>
                  <a:pt x="191" y="20126"/>
                </a:lnTo>
                <a:lnTo>
                  <a:pt x="290" y="20546"/>
                </a:lnTo>
                <a:lnTo>
                  <a:pt x="405" y="20905"/>
                </a:lnTo>
                <a:lnTo>
                  <a:pt x="534" y="21198"/>
                </a:lnTo>
                <a:lnTo>
                  <a:pt x="676" y="21416"/>
                </a:lnTo>
                <a:lnTo>
                  <a:pt x="828" y="21553"/>
                </a:lnTo>
                <a:lnTo>
                  <a:pt x="989" y="21600"/>
                </a:lnTo>
                <a:lnTo>
                  <a:pt x="20611" y="21600"/>
                </a:lnTo>
                <a:lnTo>
                  <a:pt x="20772" y="21553"/>
                </a:lnTo>
                <a:lnTo>
                  <a:pt x="20924" y="21416"/>
                </a:lnTo>
                <a:lnTo>
                  <a:pt x="21066" y="21198"/>
                </a:lnTo>
                <a:lnTo>
                  <a:pt x="21195" y="20905"/>
                </a:lnTo>
                <a:lnTo>
                  <a:pt x="21310" y="20546"/>
                </a:lnTo>
                <a:lnTo>
                  <a:pt x="21409" y="20126"/>
                </a:lnTo>
                <a:lnTo>
                  <a:pt x="21490" y="19654"/>
                </a:lnTo>
                <a:lnTo>
                  <a:pt x="21550" y="19138"/>
                </a:lnTo>
                <a:lnTo>
                  <a:pt x="21587" y="18584"/>
                </a:lnTo>
                <a:lnTo>
                  <a:pt x="21600" y="18000"/>
                </a:lnTo>
                <a:lnTo>
                  <a:pt x="21600" y="3600"/>
                </a:lnTo>
                <a:lnTo>
                  <a:pt x="21587" y="3016"/>
                </a:lnTo>
                <a:lnTo>
                  <a:pt x="21550" y="2462"/>
                </a:lnTo>
                <a:lnTo>
                  <a:pt x="21490" y="1946"/>
                </a:lnTo>
                <a:lnTo>
                  <a:pt x="21409" y="1474"/>
                </a:lnTo>
                <a:lnTo>
                  <a:pt x="21310" y="1054"/>
                </a:lnTo>
                <a:lnTo>
                  <a:pt x="21195" y="695"/>
                </a:lnTo>
                <a:lnTo>
                  <a:pt x="21066" y="402"/>
                </a:lnTo>
                <a:lnTo>
                  <a:pt x="20924" y="184"/>
                </a:lnTo>
                <a:lnTo>
                  <a:pt x="20772" y="47"/>
                </a:lnTo>
                <a:lnTo>
                  <a:pt x="20611" y="0"/>
                </a:lnTo>
                <a:close/>
              </a:path>
            </a:pathLst>
          </a:custGeom>
          <a:solidFill>
            <a:srgbClr val="FFE7D3"/>
          </a:solidFill>
          <a:ln w="12700">
            <a:miter lim="400000"/>
          </a:ln>
        </p:spPr>
        <p:txBody>
          <a:bodyPr lIns="45719" rIns="45719"/>
          <a:lstStyle/>
          <a:p>
            <a:pPr>
              <a:defRPr sz="1000">
                <a:solidFill>
                  <a:srgbClr val="000000"/>
                </a:solidFill>
              </a:defRPr>
            </a:pPr>
          </a:p>
        </p:txBody>
      </p:sp>
      <p:sp>
        <p:nvSpPr>
          <p:cNvPr id="544" name="object 7"/>
          <p:cNvSpPr/>
          <p:nvPr/>
        </p:nvSpPr>
        <p:spPr>
          <a:xfrm>
            <a:off x="2743200" y="1229875"/>
            <a:ext cx="4125106" cy="1132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13" y="3016"/>
                </a:lnTo>
                <a:lnTo>
                  <a:pt x="50" y="2462"/>
                </a:lnTo>
                <a:lnTo>
                  <a:pt x="110" y="1946"/>
                </a:lnTo>
                <a:lnTo>
                  <a:pt x="191" y="1474"/>
                </a:lnTo>
                <a:lnTo>
                  <a:pt x="290" y="1054"/>
                </a:lnTo>
                <a:lnTo>
                  <a:pt x="405" y="695"/>
                </a:lnTo>
                <a:lnTo>
                  <a:pt x="534" y="402"/>
                </a:lnTo>
                <a:lnTo>
                  <a:pt x="676" y="184"/>
                </a:lnTo>
                <a:lnTo>
                  <a:pt x="828" y="47"/>
                </a:lnTo>
                <a:lnTo>
                  <a:pt x="989" y="0"/>
                </a:lnTo>
                <a:lnTo>
                  <a:pt x="20611" y="0"/>
                </a:lnTo>
                <a:lnTo>
                  <a:pt x="20772" y="47"/>
                </a:lnTo>
                <a:lnTo>
                  <a:pt x="20924" y="184"/>
                </a:lnTo>
                <a:lnTo>
                  <a:pt x="21066" y="402"/>
                </a:lnTo>
                <a:lnTo>
                  <a:pt x="21195" y="695"/>
                </a:lnTo>
                <a:lnTo>
                  <a:pt x="21310" y="1054"/>
                </a:lnTo>
                <a:lnTo>
                  <a:pt x="21409" y="1474"/>
                </a:lnTo>
                <a:lnTo>
                  <a:pt x="21490" y="1946"/>
                </a:lnTo>
                <a:lnTo>
                  <a:pt x="21550" y="2462"/>
                </a:lnTo>
                <a:lnTo>
                  <a:pt x="21587" y="3016"/>
                </a:lnTo>
                <a:lnTo>
                  <a:pt x="21600" y="3600"/>
                </a:lnTo>
                <a:lnTo>
                  <a:pt x="21600" y="18000"/>
                </a:lnTo>
                <a:lnTo>
                  <a:pt x="21587" y="18584"/>
                </a:lnTo>
                <a:lnTo>
                  <a:pt x="21550" y="19138"/>
                </a:lnTo>
                <a:lnTo>
                  <a:pt x="21490" y="19654"/>
                </a:lnTo>
                <a:lnTo>
                  <a:pt x="21409" y="20126"/>
                </a:lnTo>
                <a:lnTo>
                  <a:pt x="21310" y="20546"/>
                </a:lnTo>
                <a:lnTo>
                  <a:pt x="21195" y="20905"/>
                </a:lnTo>
                <a:lnTo>
                  <a:pt x="21066" y="21198"/>
                </a:lnTo>
                <a:lnTo>
                  <a:pt x="20924" y="21416"/>
                </a:lnTo>
                <a:lnTo>
                  <a:pt x="20772" y="21553"/>
                </a:lnTo>
                <a:lnTo>
                  <a:pt x="20611" y="21600"/>
                </a:lnTo>
                <a:lnTo>
                  <a:pt x="989" y="21600"/>
                </a:lnTo>
                <a:lnTo>
                  <a:pt x="828" y="21553"/>
                </a:lnTo>
                <a:lnTo>
                  <a:pt x="676" y="21416"/>
                </a:lnTo>
                <a:lnTo>
                  <a:pt x="534" y="21198"/>
                </a:lnTo>
                <a:lnTo>
                  <a:pt x="405" y="20905"/>
                </a:lnTo>
                <a:lnTo>
                  <a:pt x="290" y="20546"/>
                </a:lnTo>
                <a:lnTo>
                  <a:pt x="191" y="20126"/>
                </a:lnTo>
                <a:lnTo>
                  <a:pt x="110" y="19654"/>
                </a:lnTo>
                <a:lnTo>
                  <a:pt x="50" y="19138"/>
                </a:lnTo>
                <a:lnTo>
                  <a:pt x="13" y="18584"/>
                </a:lnTo>
                <a:lnTo>
                  <a:pt x="0" y="18000"/>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545" name="object 9"/>
          <p:cNvSpPr/>
          <p:nvPr/>
        </p:nvSpPr>
        <p:spPr>
          <a:xfrm>
            <a:off x="7010468" y="1474266"/>
            <a:ext cx="578937" cy="784371"/>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546" name="object 10"/>
          <p:cNvSpPr txBox="1"/>
          <p:nvPr/>
        </p:nvSpPr>
        <p:spPr>
          <a:xfrm>
            <a:off x="6924237" y="1254639"/>
            <a:ext cx="722949"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NameNode</a:t>
            </a:r>
          </a:p>
        </p:txBody>
      </p:sp>
      <p:sp>
        <p:nvSpPr>
          <p:cNvPr id="547" name="object 11"/>
          <p:cNvSpPr txBox="1"/>
          <p:nvPr/>
        </p:nvSpPr>
        <p:spPr>
          <a:xfrm>
            <a:off x="2828103" y="1272663"/>
            <a:ext cx="702470"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300">
                <a:solidFill>
                  <a:srgbClr val="107FA7"/>
                </a:solidFill>
                <a:latin typeface="Calibri"/>
                <a:ea typeface="Calibri"/>
                <a:cs typeface="Calibri"/>
                <a:sym typeface="Calibri"/>
              </a:defRPr>
            </a:lvl1pPr>
          </a:lstStyle>
          <a:p>
            <a:pPr/>
            <a:r>
              <a:t>Metadata</a:t>
            </a:r>
          </a:p>
        </p:txBody>
      </p:sp>
      <p:sp>
        <p:nvSpPr>
          <p:cNvPr id="548" name="object 12"/>
          <p:cNvSpPr txBox="1"/>
          <p:nvPr/>
        </p:nvSpPr>
        <p:spPr>
          <a:xfrm>
            <a:off x="2820903" y="1791299"/>
            <a:ext cx="2694622" cy="3924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b="1" sz="1300">
                <a:solidFill>
                  <a:srgbClr val="000000"/>
                </a:solidFill>
                <a:latin typeface="Courier New"/>
                <a:ea typeface="Courier New"/>
                <a:cs typeface="Courier New"/>
                <a:sym typeface="Courier New"/>
              </a:defRPr>
            </a:pPr>
            <a:r>
              <a:t>/logs/031512.lo</a:t>
            </a:r>
            <a:r>
              <a:rPr spc="-4"/>
              <a:t>g</a:t>
            </a:r>
            <a:r>
              <a:rPr b="0"/>
              <a:t>: B1,B2,B3</a:t>
            </a:r>
          </a:p>
          <a:p>
            <a:pPr indent="9525">
              <a:lnSpc>
                <a:spcPts val="1500"/>
              </a:lnSpc>
              <a:defRPr b="1" sz="1300">
                <a:solidFill>
                  <a:srgbClr val="107FA7"/>
                </a:solidFill>
                <a:latin typeface="Courier New"/>
                <a:ea typeface="Courier New"/>
                <a:cs typeface="Courier New"/>
                <a:sym typeface="Courier New"/>
              </a:defRPr>
            </a:pPr>
            <a:r>
              <a:t>/logs/042313.log:</a:t>
            </a:r>
            <a:r>
              <a:rPr spc="-4"/>
              <a:t> </a:t>
            </a:r>
            <a:r>
              <a:t>B4,B5</a:t>
            </a:r>
          </a:p>
        </p:txBody>
      </p:sp>
      <p:sp>
        <p:nvSpPr>
          <p:cNvPr id="549" name="object 13"/>
          <p:cNvSpPr txBox="1"/>
          <p:nvPr/>
        </p:nvSpPr>
        <p:spPr>
          <a:xfrm>
            <a:off x="5723380" y="1248489"/>
            <a:ext cx="945356" cy="952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b="1" sz="1300">
                <a:solidFill>
                  <a:srgbClr val="000000"/>
                </a:solidFill>
                <a:latin typeface="Courier New"/>
                <a:ea typeface="Courier New"/>
                <a:cs typeface="Courier New"/>
                <a:sym typeface="Courier New"/>
              </a:defRPr>
            </a:pPr>
            <a:r>
              <a:t>B</a:t>
            </a:r>
            <a:r>
              <a:rPr spc="-4"/>
              <a:t>1</a:t>
            </a:r>
            <a:r>
              <a:rPr b="0"/>
              <a:t>: A,B,D</a:t>
            </a:r>
          </a:p>
          <a:p>
            <a:pPr indent="9525">
              <a:lnSpc>
                <a:spcPts val="1500"/>
              </a:lnSpc>
              <a:defRPr b="1" sz="1300">
                <a:solidFill>
                  <a:srgbClr val="000000"/>
                </a:solidFill>
                <a:latin typeface="Courier New"/>
                <a:ea typeface="Courier New"/>
                <a:cs typeface="Courier New"/>
                <a:sym typeface="Courier New"/>
              </a:defRPr>
            </a:pPr>
            <a:r>
              <a:t>B</a:t>
            </a:r>
            <a:r>
              <a:rPr spc="-4"/>
              <a:t>2</a:t>
            </a:r>
            <a:r>
              <a:rPr b="0"/>
              <a:t>: B,D,E</a:t>
            </a:r>
          </a:p>
          <a:p>
            <a:pPr indent="9525">
              <a:defRPr b="1" sz="1300">
                <a:solidFill>
                  <a:srgbClr val="000000"/>
                </a:solidFill>
                <a:latin typeface="Courier New"/>
                <a:ea typeface="Courier New"/>
                <a:cs typeface="Courier New"/>
                <a:sym typeface="Courier New"/>
              </a:defRPr>
            </a:pPr>
            <a:r>
              <a:t>B</a:t>
            </a:r>
            <a:r>
              <a:rPr spc="-4"/>
              <a:t>3</a:t>
            </a:r>
            <a:r>
              <a:rPr b="0"/>
              <a:t>: A,B,C</a:t>
            </a:r>
          </a:p>
          <a:p>
            <a:pPr indent="9525">
              <a:lnSpc>
                <a:spcPts val="1500"/>
              </a:lnSpc>
              <a:defRPr b="1" sz="1300">
                <a:solidFill>
                  <a:srgbClr val="107FA7"/>
                </a:solidFill>
                <a:latin typeface="Courier New"/>
                <a:ea typeface="Courier New"/>
                <a:cs typeface="Courier New"/>
                <a:sym typeface="Courier New"/>
              </a:defRPr>
            </a:pPr>
            <a:r>
              <a:t>B4:</a:t>
            </a:r>
            <a:r>
              <a:rPr spc="-4"/>
              <a:t> </a:t>
            </a:r>
            <a:r>
              <a:t>A,B,E</a:t>
            </a:r>
            <a:endParaRPr>
              <a:solidFill>
                <a:srgbClr val="000000"/>
              </a:solidFill>
            </a:endParaRPr>
          </a:p>
          <a:p>
            <a:pPr indent="9525">
              <a:defRPr b="1" sz="1300">
                <a:solidFill>
                  <a:srgbClr val="107FA7"/>
                </a:solidFill>
                <a:latin typeface="Courier New"/>
                <a:ea typeface="Courier New"/>
                <a:cs typeface="Courier New"/>
                <a:sym typeface="Courier New"/>
              </a:defRPr>
            </a:pPr>
            <a:r>
              <a:t>B5:</a:t>
            </a:r>
            <a:r>
              <a:rPr spc="-4"/>
              <a:t> </a:t>
            </a:r>
            <a:r>
              <a:t>C,E,D</a:t>
            </a:r>
          </a:p>
        </p:txBody>
      </p:sp>
      <p:sp>
        <p:nvSpPr>
          <p:cNvPr id="550" name="object 14"/>
          <p:cNvSpPr/>
          <p:nvPr/>
        </p:nvSpPr>
        <p:spPr>
          <a:xfrm>
            <a:off x="1208405" y="2609172"/>
            <a:ext cx="1165861" cy="913362"/>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551" name="object 15"/>
          <p:cNvSpPr/>
          <p:nvPr/>
        </p:nvSpPr>
        <p:spPr>
          <a:xfrm>
            <a:off x="1245423" y="2633143"/>
            <a:ext cx="1089909" cy="836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0441"/>
                </a:lnTo>
                <a:lnTo>
                  <a:pt x="1542" y="20935"/>
                </a:lnTo>
                <a:lnTo>
                  <a:pt x="2938" y="21284"/>
                </a:lnTo>
                <a:lnTo>
                  <a:pt x="4204" y="21501"/>
                </a:lnTo>
                <a:lnTo>
                  <a:pt x="5357" y="21600"/>
                </a:lnTo>
                <a:lnTo>
                  <a:pt x="6412" y="21593"/>
                </a:lnTo>
                <a:lnTo>
                  <a:pt x="7387" y="21493"/>
                </a:lnTo>
                <a:lnTo>
                  <a:pt x="8297" y="21313"/>
                </a:lnTo>
                <a:lnTo>
                  <a:pt x="9158" y="21066"/>
                </a:lnTo>
                <a:lnTo>
                  <a:pt x="9987" y="20765"/>
                </a:lnTo>
                <a:lnTo>
                  <a:pt x="10800" y="20422"/>
                </a:lnTo>
                <a:lnTo>
                  <a:pt x="13303" y="19275"/>
                </a:lnTo>
                <a:lnTo>
                  <a:pt x="14213" y="18895"/>
                </a:lnTo>
                <a:lnTo>
                  <a:pt x="15187" y="18539"/>
                </a:lnTo>
                <a:lnTo>
                  <a:pt x="16243" y="18218"/>
                </a:lnTo>
                <a:lnTo>
                  <a:pt x="17396" y="17947"/>
                </a:lnTo>
                <a:lnTo>
                  <a:pt x="18662" y="17737"/>
                </a:lnTo>
                <a:lnTo>
                  <a:pt x="20058" y="17601"/>
                </a:lnTo>
                <a:lnTo>
                  <a:pt x="21600" y="17553"/>
                </a:lnTo>
                <a:lnTo>
                  <a:pt x="2160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552" name="object 16"/>
          <p:cNvSpPr/>
          <p:nvPr/>
        </p:nvSpPr>
        <p:spPr>
          <a:xfrm>
            <a:off x="1245423" y="2633142"/>
            <a:ext cx="1089351" cy="836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3"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553" name="object 17"/>
          <p:cNvSpPr txBox="1"/>
          <p:nvPr/>
        </p:nvSpPr>
        <p:spPr>
          <a:xfrm>
            <a:off x="1304479" y="2824514"/>
            <a:ext cx="819627" cy="3124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9525" indent="9525">
              <a:lnSpc>
                <a:spcPts val="1200"/>
              </a:lnSpc>
              <a:defRPr sz="1000">
                <a:solidFill>
                  <a:srgbClr val="FFFFFF"/>
                </a:solidFill>
                <a:latin typeface="Courier New"/>
                <a:ea typeface="Courier New"/>
                <a:cs typeface="Courier New"/>
                <a:sym typeface="Courier New"/>
              </a:defRPr>
            </a:lvl1pPr>
          </a:lstStyle>
          <a:p>
            <a:pPr/>
            <a:r>
              <a:t>/logs/ 031512.log</a:t>
            </a:r>
          </a:p>
        </p:txBody>
      </p:sp>
      <p:sp>
        <p:nvSpPr>
          <p:cNvPr id="554" name="object 18"/>
          <p:cNvSpPr/>
          <p:nvPr/>
        </p:nvSpPr>
        <p:spPr>
          <a:xfrm>
            <a:off x="3156699" y="2609174"/>
            <a:ext cx="2372245" cy="2453294"/>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555" name="object 19"/>
          <p:cNvSpPr/>
          <p:nvPr/>
        </p:nvSpPr>
        <p:spPr>
          <a:xfrm>
            <a:off x="3193569" y="2633115"/>
            <a:ext cx="2297622" cy="2376003"/>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556" name="object 20"/>
          <p:cNvSpPr/>
          <p:nvPr/>
        </p:nvSpPr>
        <p:spPr>
          <a:xfrm>
            <a:off x="3193573" y="2633116"/>
            <a:ext cx="2296445" cy="2374795"/>
          </a:xfrm>
          <a:prstGeom prst="rect">
            <a:avLst/>
          </a:prstGeom>
          <a:ln w="9520">
            <a:solidFill>
              <a:srgbClr val="000000"/>
            </a:solidFill>
          </a:ln>
        </p:spPr>
        <p:txBody>
          <a:bodyPr lIns="45719" rIns="45719"/>
          <a:lstStyle/>
          <a:p>
            <a:pPr>
              <a:defRPr sz="1000">
                <a:solidFill>
                  <a:srgbClr val="000000"/>
                </a:solidFill>
              </a:defRPr>
            </a:pPr>
          </a:p>
        </p:txBody>
      </p:sp>
      <p:sp>
        <p:nvSpPr>
          <p:cNvPr id="557" name="object 21"/>
          <p:cNvSpPr/>
          <p:nvPr/>
        </p:nvSpPr>
        <p:spPr>
          <a:xfrm>
            <a:off x="2233988" y="2612291"/>
            <a:ext cx="274320" cy="252500"/>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558" name="object 22"/>
          <p:cNvSpPr/>
          <p:nvPr/>
        </p:nvSpPr>
        <p:spPr>
          <a:xfrm>
            <a:off x="2286980" y="2593587"/>
            <a:ext cx="180803" cy="299259"/>
          </a:xfrm>
          <a:prstGeom prst="rect">
            <a:avLst/>
          </a:prstGeom>
          <a:blipFill>
            <a:blip r:embed="rId9"/>
            <a:stretch>
              <a:fillRect/>
            </a:stretch>
          </a:blipFill>
          <a:ln w="12700">
            <a:miter lim="400000"/>
          </a:ln>
        </p:spPr>
        <p:txBody>
          <a:bodyPr lIns="45719" rIns="45719"/>
          <a:lstStyle/>
          <a:p>
            <a:pPr>
              <a:defRPr sz="1000">
                <a:solidFill>
                  <a:srgbClr val="000000"/>
                </a:solidFill>
              </a:defRPr>
            </a:pPr>
          </a:p>
        </p:txBody>
      </p:sp>
      <p:sp>
        <p:nvSpPr>
          <p:cNvPr id="559" name="object 23"/>
          <p:cNvSpPr/>
          <p:nvPr/>
        </p:nvSpPr>
        <p:spPr>
          <a:xfrm>
            <a:off x="2271216" y="2636381"/>
            <a:ext cx="199340" cy="175032"/>
          </a:xfrm>
          <a:prstGeom prst="rect">
            <a:avLst/>
          </a:prstGeom>
          <a:blipFill>
            <a:blip r:embed="rId10"/>
            <a:stretch>
              <a:fillRect/>
            </a:stretch>
          </a:blipFill>
          <a:ln w="12700">
            <a:miter lim="400000"/>
          </a:ln>
        </p:spPr>
        <p:txBody>
          <a:bodyPr lIns="45719" rIns="45719"/>
          <a:lstStyle/>
          <a:p>
            <a:pPr>
              <a:defRPr sz="1000">
                <a:solidFill>
                  <a:srgbClr val="000000"/>
                </a:solidFill>
              </a:defRPr>
            </a:pPr>
          </a:p>
        </p:txBody>
      </p:sp>
      <p:sp>
        <p:nvSpPr>
          <p:cNvPr id="560" name="object 24"/>
          <p:cNvSpPr/>
          <p:nvPr/>
        </p:nvSpPr>
        <p:spPr>
          <a:xfrm>
            <a:off x="2271220" y="2636386"/>
            <a:ext cx="199239" cy="174935"/>
          </a:xfrm>
          <a:prstGeom prst="rect">
            <a:avLst/>
          </a:prstGeom>
          <a:ln w="9520">
            <a:solidFill>
              <a:srgbClr val="2CB3D2"/>
            </a:solidFill>
          </a:ln>
        </p:spPr>
        <p:txBody>
          <a:bodyPr lIns="45719" rIns="45719"/>
          <a:lstStyle/>
          <a:p>
            <a:pPr>
              <a:defRPr sz="1000">
                <a:solidFill>
                  <a:srgbClr val="000000"/>
                </a:solidFill>
              </a:defRPr>
            </a:pPr>
          </a:p>
        </p:txBody>
      </p:sp>
      <p:sp>
        <p:nvSpPr>
          <p:cNvPr id="561" name="object 25"/>
          <p:cNvSpPr txBox="1"/>
          <p:nvPr/>
        </p:nvSpPr>
        <p:spPr>
          <a:xfrm>
            <a:off x="2330275" y="2632456"/>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1</a:t>
            </a:r>
          </a:p>
        </p:txBody>
      </p:sp>
      <p:sp>
        <p:nvSpPr>
          <p:cNvPr id="562" name="object 26"/>
          <p:cNvSpPr/>
          <p:nvPr/>
        </p:nvSpPr>
        <p:spPr>
          <a:xfrm>
            <a:off x="1208405" y="3927781"/>
            <a:ext cx="1165861" cy="832312"/>
          </a:xfrm>
          <a:prstGeom prst="rect">
            <a:avLst/>
          </a:prstGeom>
          <a:blipFill>
            <a:blip r:embed="rId11"/>
            <a:stretch>
              <a:fillRect/>
            </a:stretch>
          </a:blipFill>
          <a:ln w="12700">
            <a:miter lim="400000"/>
          </a:ln>
        </p:spPr>
        <p:txBody>
          <a:bodyPr lIns="45719" rIns="45719"/>
          <a:lstStyle/>
          <a:p>
            <a:pPr>
              <a:defRPr sz="1000">
                <a:solidFill>
                  <a:srgbClr val="000000"/>
                </a:solidFill>
              </a:defRPr>
            </a:pPr>
          </a:p>
        </p:txBody>
      </p:sp>
      <p:sp>
        <p:nvSpPr>
          <p:cNvPr id="563" name="object 27"/>
          <p:cNvSpPr/>
          <p:nvPr/>
        </p:nvSpPr>
        <p:spPr>
          <a:xfrm>
            <a:off x="1245423" y="3949763"/>
            <a:ext cx="1089909" cy="7568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0441"/>
                </a:lnTo>
                <a:lnTo>
                  <a:pt x="1542" y="20935"/>
                </a:lnTo>
                <a:lnTo>
                  <a:pt x="2938" y="21284"/>
                </a:lnTo>
                <a:lnTo>
                  <a:pt x="4204" y="21501"/>
                </a:lnTo>
                <a:lnTo>
                  <a:pt x="5357" y="21600"/>
                </a:lnTo>
                <a:lnTo>
                  <a:pt x="6412" y="21593"/>
                </a:lnTo>
                <a:lnTo>
                  <a:pt x="7387" y="21493"/>
                </a:lnTo>
                <a:lnTo>
                  <a:pt x="8297" y="21313"/>
                </a:lnTo>
                <a:lnTo>
                  <a:pt x="9158" y="21066"/>
                </a:lnTo>
                <a:lnTo>
                  <a:pt x="9987" y="20765"/>
                </a:lnTo>
                <a:lnTo>
                  <a:pt x="10800" y="20422"/>
                </a:lnTo>
                <a:lnTo>
                  <a:pt x="13303" y="19275"/>
                </a:lnTo>
                <a:lnTo>
                  <a:pt x="14213" y="18895"/>
                </a:lnTo>
                <a:lnTo>
                  <a:pt x="15187" y="18539"/>
                </a:lnTo>
                <a:lnTo>
                  <a:pt x="16243" y="18218"/>
                </a:lnTo>
                <a:lnTo>
                  <a:pt x="17396" y="17947"/>
                </a:lnTo>
                <a:lnTo>
                  <a:pt x="18662" y="17737"/>
                </a:lnTo>
                <a:lnTo>
                  <a:pt x="20058" y="17601"/>
                </a:lnTo>
                <a:lnTo>
                  <a:pt x="21600" y="17553"/>
                </a:lnTo>
                <a:lnTo>
                  <a:pt x="2160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564" name="object 28"/>
          <p:cNvSpPr/>
          <p:nvPr/>
        </p:nvSpPr>
        <p:spPr>
          <a:xfrm>
            <a:off x="1245423" y="3949763"/>
            <a:ext cx="1089351" cy="756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3"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565" name="object 29"/>
          <p:cNvSpPr/>
          <p:nvPr/>
        </p:nvSpPr>
        <p:spPr>
          <a:xfrm>
            <a:off x="2233988" y="3048710"/>
            <a:ext cx="274320" cy="249382"/>
          </a:xfrm>
          <a:prstGeom prst="rect">
            <a:avLst/>
          </a:prstGeom>
          <a:blipFill>
            <a:blip r:embed="rId12"/>
            <a:stretch>
              <a:fillRect/>
            </a:stretch>
          </a:blipFill>
          <a:ln w="12700">
            <a:miter lim="400000"/>
          </a:ln>
        </p:spPr>
        <p:txBody>
          <a:bodyPr lIns="45719" rIns="45719"/>
          <a:lstStyle/>
          <a:p>
            <a:pPr>
              <a:defRPr sz="1000">
                <a:solidFill>
                  <a:srgbClr val="000000"/>
                </a:solidFill>
              </a:defRPr>
            </a:pPr>
          </a:p>
        </p:txBody>
      </p:sp>
      <p:sp>
        <p:nvSpPr>
          <p:cNvPr id="566" name="object 30"/>
          <p:cNvSpPr/>
          <p:nvPr/>
        </p:nvSpPr>
        <p:spPr>
          <a:xfrm>
            <a:off x="2286980" y="3030005"/>
            <a:ext cx="180803" cy="296142"/>
          </a:xfrm>
          <a:prstGeom prst="rect">
            <a:avLst/>
          </a:prstGeom>
          <a:blipFill>
            <a:blip r:embed="rId13"/>
            <a:stretch>
              <a:fillRect/>
            </a:stretch>
          </a:blipFill>
          <a:ln w="12700">
            <a:miter lim="400000"/>
          </a:ln>
        </p:spPr>
        <p:txBody>
          <a:bodyPr lIns="45719" rIns="45719"/>
          <a:lstStyle/>
          <a:p>
            <a:pPr>
              <a:defRPr sz="1000">
                <a:solidFill>
                  <a:srgbClr val="000000"/>
                </a:solidFill>
              </a:defRPr>
            </a:pPr>
          </a:p>
        </p:txBody>
      </p:sp>
      <p:sp>
        <p:nvSpPr>
          <p:cNvPr id="567" name="object 31"/>
          <p:cNvSpPr/>
          <p:nvPr/>
        </p:nvSpPr>
        <p:spPr>
          <a:xfrm>
            <a:off x="2271216" y="3071436"/>
            <a:ext cx="199340" cy="175032"/>
          </a:xfrm>
          <a:prstGeom prst="rect">
            <a:avLst/>
          </a:prstGeom>
          <a:blipFill>
            <a:blip r:embed="rId14"/>
            <a:stretch>
              <a:fillRect/>
            </a:stretch>
          </a:blipFill>
          <a:ln w="12700">
            <a:miter lim="400000"/>
          </a:ln>
        </p:spPr>
        <p:txBody>
          <a:bodyPr lIns="45719" rIns="45719"/>
          <a:lstStyle/>
          <a:p>
            <a:pPr>
              <a:defRPr sz="1000">
                <a:solidFill>
                  <a:srgbClr val="000000"/>
                </a:solidFill>
              </a:defRPr>
            </a:pPr>
          </a:p>
        </p:txBody>
      </p:sp>
      <p:sp>
        <p:nvSpPr>
          <p:cNvPr id="568" name="object 32"/>
          <p:cNvSpPr/>
          <p:nvPr/>
        </p:nvSpPr>
        <p:spPr>
          <a:xfrm>
            <a:off x="2271220" y="3071441"/>
            <a:ext cx="199239" cy="174935"/>
          </a:xfrm>
          <a:prstGeom prst="rect">
            <a:avLst/>
          </a:prstGeom>
          <a:ln w="9520">
            <a:solidFill>
              <a:srgbClr val="B51B4E"/>
            </a:solidFill>
          </a:ln>
        </p:spPr>
        <p:txBody>
          <a:bodyPr lIns="45719" rIns="45719"/>
          <a:lstStyle/>
          <a:p>
            <a:pPr>
              <a:defRPr sz="1000">
                <a:solidFill>
                  <a:srgbClr val="000000"/>
                </a:solidFill>
              </a:defRPr>
            </a:pPr>
          </a:p>
        </p:txBody>
      </p:sp>
      <p:sp>
        <p:nvSpPr>
          <p:cNvPr id="569" name="object 33"/>
          <p:cNvSpPr txBox="1"/>
          <p:nvPr/>
        </p:nvSpPr>
        <p:spPr>
          <a:xfrm>
            <a:off x="2330275" y="3067511"/>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3</a:t>
            </a:r>
          </a:p>
        </p:txBody>
      </p:sp>
      <p:sp>
        <p:nvSpPr>
          <p:cNvPr id="570" name="object 34"/>
          <p:cNvSpPr/>
          <p:nvPr/>
        </p:nvSpPr>
        <p:spPr>
          <a:xfrm>
            <a:off x="2237103" y="3980774"/>
            <a:ext cx="274320" cy="252500"/>
          </a:xfrm>
          <a:prstGeom prst="rect">
            <a:avLst/>
          </a:prstGeom>
          <a:blipFill>
            <a:blip r:embed="rId15"/>
            <a:stretch>
              <a:fillRect/>
            </a:stretch>
          </a:blipFill>
          <a:ln w="12700">
            <a:miter lim="400000"/>
          </a:ln>
        </p:spPr>
        <p:txBody>
          <a:bodyPr lIns="45719" rIns="45719"/>
          <a:lstStyle/>
          <a:p>
            <a:pPr>
              <a:defRPr sz="1000">
                <a:solidFill>
                  <a:srgbClr val="000000"/>
                </a:solidFill>
              </a:defRPr>
            </a:pPr>
          </a:p>
        </p:txBody>
      </p:sp>
      <p:sp>
        <p:nvSpPr>
          <p:cNvPr id="571" name="object 35"/>
          <p:cNvSpPr/>
          <p:nvPr/>
        </p:nvSpPr>
        <p:spPr>
          <a:xfrm>
            <a:off x="2290098" y="3962070"/>
            <a:ext cx="180803" cy="296142"/>
          </a:xfrm>
          <a:prstGeom prst="rect">
            <a:avLst/>
          </a:prstGeom>
          <a:blipFill>
            <a:blip r:embed="rId16"/>
            <a:stretch>
              <a:fillRect/>
            </a:stretch>
          </a:blipFill>
          <a:ln w="12700">
            <a:miter lim="400000"/>
          </a:ln>
        </p:spPr>
        <p:txBody>
          <a:bodyPr lIns="45719" rIns="45719"/>
          <a:lstStyle/>
          <a:p>
            <a:pPr>
              <a:defRPr sz="1000">
                <a:solidFill>
                  <a:srgbClr val="000000"/>
                </a:solidFill>
              </a:defRPr>
            </a:pPr>
          </a:p>
        </p:txBody>
      </p:sp>
      <p:sp>
        <p:nvSpPr>
          <p:cNvPr id="572" name="object 36"/>
          <p:cNvSpPr/>
          <p:nvPr/>
        </p:nvSpPr>
        <p:spPr>
          <a:xfrm>
            <a:off x="2273541" y="4004457"/>
            <a:ext cx="199340" cy="175023"/>
          </a:xfrm>
          <a:prstGeom prst="rect">
            <a:avLst/>
          </a:prstGeom>
          <a:blipFill>
            <a:blip r:embed="rId17"/>
            <a:stretch>
              <a:fillRect/>
            </a:stretch>
          </a:blipFill>
          <a:ln w="12700">
            <a:miter lim="400000"/>
          </a:ln>
        </p:spPr>
        <p:txBody>
          <a:bodyPr lIns="45719" rIns="45719"/>
          <a:lstStyle/>
          <a:p>
            <a:pPr>
              <a:defRPr sz="1000">
                <a:solidFill>
                  <a:srgbClr val="000000"/>
                </a:solidFill>
              </a:defRPr>
            </a:pPr>
          </a:p>
        </p:txBody>
      </p:sp>
      <p:sp>
        <p:nvSpPr>
          <p:cNvPr id="573" name="object 37"/>
          <p:cNvSpPr/>
          <p:nvPr/>
        </p:nvSpPr>
        <p:spPr>
          <a:xfrm>
            <a:off x="2273544" y="4004460"/>
            <a:ext cx="199239" cy="174936"/>
          </a:xfrm>
          <a:prstGeom prst="rect">
            <a:avLst/>
          </a:prstGeom>
          <a:ln w="9520">
            <a:solidFill>
              <a:srgbClr val="F1B400"/>
            </a:solidFill>
          </a:ln>
        </p:spPr>
        <p:txBody>
          <a:bodyPr lIns="45719" rIns="45719"/>
          <a:lstStyle/>
          <a:p>
            <a:pPr>
              <a:defRPr sz="1000">
                <a:solidFill>
                  <a:srgbClr val="000000"/>
                </a:solidFill>
              </a:defRPr>
            </a:pPr>
          </a:p>
        </p:txBody>
      </p:sp>
      <p:sp>
        <p:nvSpPr>
          <p:cNvPr id="574" name="object 38"/>
          <p:cNvSpPr/>
          <p:nvPr/>
        </p:nvSpPr>
        <p:spPr>
          <a:xfrm>
            <a:off x="2237103" y="4214569"/>
            <a:ext cx="274320" cy="249382"/>
          </a:xfrm>
          <a:prstGeom prst="rect">
            <a:avLst/>
          </a:prstGeom>
          <a:blipFill>
            <a:blip r:embed="rId18"/>
            <a:stretch>
              <a:fillRect/>
            </a:stretch>
          </a:blipFill>
          <a:ln w="12700">
            <a:miter lim="400000"/>
          </a:ln>
        </p:spPr>
        <p:txBody>
          <a:bodyPr lIns="45719" rIns="45719"/>
          <a:lstStyle/>
          <a:p>
            <a:pPr>
              <a:defRPr sz="1000">
                <a:solidFill>
                  <a:srgbClr val="000000"/>
                </a:solidFill>
              </a:defRPr>
            </a:pPr>
          </a:p>
        </p:txBody>
      </p:sp>
      <p:sp>
        <p:nvSpPr>
          <p:cNvPr id="575" name="object 39"/>
          <p:cNvSpPr/>
          <p:nvPr/>
        </p:nvSpPr>
        <p:spPr>
          <a:xfrm>
            <a:off x="2290098" y="4195865"/>
            <a:ext cx="180803" cy="296142"/>
          </a:xfrm>
          <a:prstGeom prst="rect">
            <a:avLst/>
          </a:prstGeom>
          <a:blipFill>
            <a:blip r:embed="rId19"/>
            <a:stretch>
              <a:fillRect/>
            </a:stretch>
          </a:blipFill>
          <a:ln w="12700">
            <a:miter lim="400000"/>
          </a:ln>
        </p:spPr>
        <p:txBody>
          <a:bodyPr lIns="45719" rIns="45719"/>
          <a:lstStyle/>
          <a:p>
            <a:pPr>
              <a:defRPr sz="1000">
                <a:solidFill>
                  <a:srgbClr val="000000"/>
                </a:solidFill>
              </a:defRPr>
            </a:pPr>
          </a:p>
        </p:txBody>
      </p:sp>
      <p:sp>
        <p:nvSpPr>
          <p:cNvPr id="576" name="object 40"/>
          <p:cNvSpPr/>
          <p:nvPr/>
        </p:nvSpPr>
        <p:spPr>
          <a:xfrm>
            <a:off x="2273541" y="4237201"/>
            <a:ext cx="199340" cy="175023"/>
          </a:xfrm>
          <a:prstGeom prst="rect">
            <a:avLst/>
          </a:prstGeom>
          <a:blipFill>
            <a:blip r:embed="rId20"/>
            <a:stretch>
              <a:fillRect/>
            </a:stretch>
          </a:blipFill>
          <a:ln w="12700">
            <a:miter lim="400000"/>
          </a:ln>
        </p:spPr>
        <p:txBody>
          <a:bodyPr lIns="45719" rIns="45719"/>
          <a:lstStyle/>
          <a:p>
            <a:pPr>
              <a:defRPr sz="1000">
                <a:solidFill>
                  <a:srgbClr val="000000"/>
                </a:solidFill>
              </a:defRPr>
            </a:pPr>
          </a:p>
        </p:txBody>
      </p:sp>
      <p:sp>
        <p:nvSpPr>
          <p:cNvPr id="577" name="object 41"/>
          <p:cNvSpPr/>
          <p:nvPr/>
        </p:nvSpPr>
        <p:spPr>
          <a:xfrm>
            <a:off x="2273544" y="4237197"/>
            <a:ext cx="199239" cy="174934"/>
          </a:xfrm>
          <a:prstGeom prst="rect">
            <a:avLst/>
          </a:prstGeom>
          <a:ln w="9520">
            <a:solidFill>
              <a:srgbClr val="BFD700"/>
            </a:solidFill>
          </a:ln>
        </p:spPr>
        <p:txBody>
          <a:bodyPr lIns="45719" rIns="45719"/>
          <a:lstStyle/>
          <a:p>
            <a:pPr>
              <a:defRPr sz="1000">
                <a:solidFill>
                  <a:srgbClr val="000000"/>
                </a:solidFill>
              </a:defRPr>
            </a:pPr>
          </a:p>
        </p:txBody>
      </p:sp>
      <p:sp>
        <p:nvSpPr>
          <p:cNvPr id="578" name="object 42"/>
          <p:cNvSpPr/>
          <p:nvPr/>
        </p:nvSpPr>
        <p:spPr>
          <a:xfrm>
            <a:off x="2237103" y="2833617"/>
            <a:ext cx="274320" cy="249382"/>
          </a:xfrm>
          <a:prstGeom prst="rect">
            <a:avLst/>
          </a:prstGeom>
          <a:blipFill>
            <a:blip r:embed="rId21"/>
            <a:stretch>
              <a:fillRect/>
            </a:stretch>
          </a:blipFill>
          <a:ln w="12700">
            <a:miter lim="400000"/>
          </a:ln>
        </p:spPr>
        <p:txBody>
          <a:bodyPr lIns="45719" rIns="45719"/>
          <a:lstStyle/>
          <a:p>
            <a:pPr>
              <a:defRPr sz="1000">
                <a:solidFill>
                  <a:srgbClr val="000000"/>
                </a:solidFill>
              </a:defRPr>
            </a:pPr>
          </a:p>
        </p:txBody>
      </p:sp>
      <p:sp>
        <p:nvSpPr>
          <p:cNvPr id="579" name="object 43"/>
          <p:cNvSpPr/>
          <p:nvPr/>
        </p:nvSpPr>
        <p:spPr>
          <a:xfrm>
            <a:off x="2290098" y="2814914"/>
            <a:ext cx="180803" cy="296142"/>
          </a:xfrm>
          <a:prstGeom prst="rect">
            <a:avLst/>
          </a:prstGeom>
          <a:blipFill>
            <a:blip r:embed="rId22"/>
            <a:stretch>
              <a:fillRect/>
            </a:stretch>
          </a:blipFill>
          <a:ln w="12700">
            <a:miter lim="400000"/>
          </a:ln>
        </p:spPr>
        <p:txBody>
          <a:bodyPr lIns="45719" rIns="45719"/>
          <a:lstStyle/>
          <a:p>
            <a:pPr>
              <a:defRPr sz="1000">
                <a:solidFill>
                  <a:srgbClr val="000000"/>
                </a:solidFill>
              </a:defRPr>
            </a:pPr>
          </a:p>
        </p:txBody>
      </p:sp>
      <p:sp>
        <p:nvSpPr>
          <p:cNvPr id="580" name="object 44"/>
          <p:cNvSpPr/>
          <p:nvPr/>
        </p:nvSpPr>
        <p:spPr>
          <a:xfrm>
            <a:off x="2273541" y="2856306"/>
            <a:ext cx="199340" cy="175032"/>
          </a:xfrm>
          <a:prstGeom prst="rect">
            <a:avLst/>
          </a:prstGeom>
          <a:blipFill>
            <a:blip r:embed="rId23"/>
            <a:stretch>
              <a:fillRect/>
            </a:stretch>
          </a:blipFill>
          <a:ln w="12700">
            <a:miter lim="400000"/>
          </a:ln>
        </p:spPr>
        <p:txBody>
          <a:bodyPr lIns="45719" rIns="45719"/>
          <a:lstStyle/>
          <a:p>
            <a:pPr>
              <a:defRPr sz="1000">
                <a:solidFill>
                  <a:srgbClr val="000000"/>
                </a:solidFill>
              </a:defRPr>
            </a:pPr>
          </a:p>
        </p:txBody>
      </p:sp>
      <p:sp>
        <p:nvSpPr>
          <p:cNvPr id="581" name="object 45"/>
          <p:cNvSpPr/>
          <p:nvPr/>
        </p:nvSpPr>
        <p:spPr>
          <a:xfrm>
            <a:off x="2273544" y="2856308"/>
            <a:ext cx="199239" cy="174935"/>
          </a:xfrm>
          <a:prstGeom prst="rect">
            <a:avLst/>
          </a:prstGeom>
          <a:ln w="9520">
            <a:solidFill>
              <a:srgbClr val="471471"/>
            </a:solidFill>
          </a:ln>
        </p:spPr>
        <p:txBody>
          <a:bodyPr lIns="45719" rIns="45719"/>
          <a:lstStyle/>
          <a:p>
            <a:pPr>
              <a:defRPr sz="1000">
                <a:solidFill>
                  <a:srgbClr val="000000"/>
                </a:solidFill>
              </a:defRPr>
            </a:pPr>
          </a:p>
        </p:txBody>
      </p:sp>
      <p:sp>
        <p:nvSpPr>
          <p:cNvPr id="582" name="object 46"/>
          <p:cNvSpPr txBox="1"/>
          <p:nvPr/>
        </p:nvSpPr>
        <p:spPr>
          <a:xfrm>
            <a:off x="2332600" y="2852379"/>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2</a:t>
            </a:r>
          </a:p>
        </p:txBody>
      </p:sp>
      <p:sp>
        <p:nvSpPr>
          <p:cNvPr id="583" name="object 47"/>
          <p:cNvSpPr/>
          <p:nvPr/>
        </p:nvSpPr>
        <p:spPr>
          <a:xfrm>
            <a:off x="3290742" y="4195865"/>
            <a:ext cx="1053639" cy="791788"/>
          </a:xfrm>
          <a:prstGeom prst="rect">
            <a:avLst/>
          </a:prstGeom>
          <a:blipFill>
            <a:blip r:embed="rId24"/>
            <a:stretch>
              <a:fillRect/>
            </a:stretch>
          </a:blipFill>
          <a:ln w="12700">
            <a:miter lim="400000"/>
          </a:ln>
        </p:spPr>
        <p:txBody>
          <a:bodyPr lIns="45719" rIns="45719"/>
          <a:lstStyle/>
          <a:p>
            <a:pPr>
              <a:defRPr sz="1000">
                <a:solidFill>
                  <a:srgbClr val="000000"/>
                </a:solidFill>
              </a:defRPr>
            </a:pPr>
          </a:p>
        </p:txBody>
      </p:sp>
      <p:sp>
        <p:nvSpPr>
          <p:cNvPr id="584" name="object 48"/>
          <p:cNvSpPr/>
          <p:nvPr/>
        </p:nvSpPr>
        <p:spPr>
          <a:xfrm>
            <a:off x="3327736" y="4218421"/>
            <a:ext cx="978179"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585" name="object 49"/>
          <p:cNvSpPr/>
          <p:nvPr/>
        </p:nvSpPr>
        <p:spPr>
          <a:xfrm>
            <a:off x="3327736" y="4218420"/>
            <a:ext cx="977683"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586" name="object 50"/>
          <p:cNvSpPr/>
          <p:nvPr/>
        </p:nvSpPr>
        <p:spPr>
          <a:xfrm>
            <a:off x="3832021" y="4253433"/>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587" name="object 51"/>
          <p:cNvSpPr/>
          <p:nvPr/>
        </p:nvSpPr>
        <p:spPr>
          <a:xfrm>
            <a:off x="3837211" y="4258479"/>
            <a:ext cx="461430" cy="636328"/>
          </a:xfrm>
          <a:prstGeom prst="rect">
            <a:avLst/>
          </a:prstGeom>
          <a:blipFill>
            <a:blip r:embed="rId25"/>
            <a:stretch>
              <a:fillRect/>
            </a:stretch>
          </a:blipFill>
          <a:ln w="12700">
            <a:miter lim="400000"/>
          </a:ln>
        </p:spPr>
        <p:txBody>
          <a:bodyPr lIns="45719" rIns="45719"/>
          <a:lstStyle/>
          <a:p>
            <a:pPr>
              <a:defRPr sz="1000">
                <a:solidFill>
                  <a:srgbClr val="000000"/>
                </a:solidFill>
              </a:defRPr>
            </a:pPr>
          </a:p>
        </p:txBody>
      </p:sp>
      <p:sp>
        <p:nvSpPr>
          <p:cNvPr id="588" name="object 52"/>
          <p:cNvSpPr/>
          <p:nvPr/>
        </p:nvSpPr>
        <p:spPr>
          <a:xfrm>
            <a:off x="3353087" y="4373550"/>
            <a:ext cx="277438" cy="252500"/>
          </a:xfrm>
          <a:prstGeom prst="rect">
            <a:avLst/>
          </a:prstGeom>
          <a:blipFill>
            <a:blip r:embed="rId26"/>
            <a:stretch>
              <a:fillRect/>
            </a:stretch>
          </a:blipFill>
          <a:ln w="12700">
            <a:miter lim="400000"/>
          </a:ln>
        </p:spPr>
        <p:txBody>
          <a:bodyPr lIns="45719" rIns="45719"/>
          <a:lstStyle/>
          <a:p>
            <a:pPr>
              <a:defRPr sz="1000">
                <a:solidFill>
                  <a:srgbClr val="000000"/>
                </a:solidFill>
              </a:defRPr>
            </a:pPr>
          </a:p>
        </p:txBody>
      </p:sp>
      <p:sp>
        <p:nvSpPr>
          <p:cNvPr id="589" name="object 53"/>
          <p:cNvSpPr/>
          <p:nvPr/>
        </p:nvSpPr>
        <p:spPr>
          <a:xfrm>
            <a:off x="3409200" y="4354846"/>
            <a:ext cx="180803" cy="296142"/>
          </a:xfrm>
          <a:prstGeom prst="rect">
            <a:avLst/>
          </a:prstGeom>
          <a:blipFill>
            <a:blip r:embed="rId27"/>
            <a:stretch>
              <a:fillRect/>
            </a:stretch>
          </a:blipFill>
          <a:ln w="12700">
            <a:miter lim="400000"/>
          </a:ln>
        </p:spPr>
        <p:txBody>
          <a:bodyPr lIns="45719" rIns="45719"/>
          <a:lstStyle/>
          <a:p>
            <a:pPr>
              <a:defRPr sz="1000">
                <a:solidFill>
                  <a:srgbClr val="000000"/>
                </a:solidFill>
              </a:defRPr>
            </a:pPr>
          </a:p>
        </p:txBody>
      </p:sp>
      <p:sp>
        <p:nvSpPr>
          <p:cNvPr id="590" name="object 54"/>
          <p:cNvSpPr/>
          <p:nvPr/>
        </p:nvSpPr>
        <p:spPr>
          <a:xfrm>
            <a:off x="3392509" y="4397354"/>
            <a:ext cx="199340" cy="175023"/>
          </a:xfrm>
          <a:prstGeom prst="rect">
            <a:avLst/>
          </a:prstGeom>
          <a:blipFill>
            <a:blip r:embed="rId28"/>
            <a:stretch>
              <a:fillRect/>
            </a:stretch>
          </a:blipFill>
          <a:ln w="12700">
            <a:miter lim="400000"/>
          </a:ln>
        </p:spPr>
        <p:txBody>
          <a:bodyPr lIns="45719" rIns="45719"/>
          <a:lstStyle/>
          <a:p>
            <a:pPr>
              <a:defRPr sz="1000">
                <a:solidFill>
                  <a:srgbClr val="000000"/>
                </a:solidFill>
              </a:defRPr>
            </a:pPr>
          </a:p>
        </p:txBody>
      </p:sp>
      <p:sp>
        <p:nvSpPr>
          <p:cNvPr id="591" name="object 55"/>
          <p:cNvSpPr/>
          <p:nvPr/>
        </p:nvSpPr>
        <p:spPr>
          <a:xfrm>
            <a:off x="3392506" y="4397350"/>
            <a:ext cx="199239" cy="174935"/>
          </a:xfrm>
          <a:prstGeom prst="rect">
            <a:avLst/>
          </a:prstGeom>
          <a:ln w="9520">
            <a:solidFill>
              <a:srgbClr val="B51B4E"/>
            </a:solidFill>
          </a:ln>
        </p:spPr>
        <p:txBody>
          <a:bodyPr lIns="45719" rIns="45719"/>
          <a:lstStyle/>
          <a:p>
            <a:pPr>
              <a:defRPr sz="1000">
                <a:solidFill>
                  <a:srgbClr val="000000"/>
                </a:solidFill>
              </a:defRPr>
            </a:pPr>
          </a:p>
        </p:txBody>
      </p:sp>
      <p:sp>
        <p:nvSpPr>
          <p:cNvPr id="592" name="object 56"/>
          <p:cNvSpPr/>
          <p:nvPr/>
        </p:nvSpPr>
        <p:spPr>
          <a:xfrm>
            <a:off x="3608704" y="4370434"/>
            <a:ext cx="277438" cy="249382"/>
          </a:xfrm>
          <a:prstGeom prst="rect">
            <a:avLst/>
          </a:prstGeom>
          <a:blipFill>
            <a:blip r:embed="rId29"/>
            <a:stretch>
              <a:fillRect/>
            </a:stretch>
          </a:blipFill>
          <a:ln w="12700">
            <a:miter lim="400000"/>
          </a:ln>
        </p:spPr>
        <p:txBody>
          <a:bodyPr lIns="45719" rIns="45719"/>
          <a:lstStyle/>
          <a:p>
            <a:pPr>
              <a:defRPr sz="1000">
                <a:solidFill>
                  <a:srgbClr val="000000"/>
                </a:solidFill>
              </a:defRPr>
            </a:pPr>
          </a:p>
        </p:txBody>
      </p:sp>
      <p:sp>
        <p:nvSpPr>
          <p:cNvPr id="593" name="object 57"/>
          <p:cNvSpPr/>
          <p:nvPr/>
        </p:nvSpPr>
        <p:spPr>
          <a:xfrm>
            <a:off x="3661697" y="4348612"/>
            <a:ext cx="183920" cy="299259"/>
          </a:xfrm>
          <a:prstGeom prst="rect">
            <a:avLst/>
          </a:prstGeom>
          <a:blipFill>
            <a:blip r:embed="rId30"/>
            <a:stretch>
              <a:fillRect/>
            </a:stretch>
          </a:blipFill>
          <a:ln w="12700">
            <a:miter lim="400000"/>
          </a:ln>
        </p:spPr>
        <p:txBody>
          <a:bodyPr lIns="45719" rIns="45719"/>
          <a:lstStyle/>
          <a:p>
            <a:pPr>
              <a:defRPr sz="1000">
                <a:solidFill>
                  <a:srgbClr val="000000"/>
                </a:solidFill>
              </a:defRPr>
            </a:pPr>
          </a:p>
        </p:txBody>
      </p:sp>
      <p:sp>
        <p:nvSpPr>
          <p:cNvPr id="594" name="object 58"/>
          <p:cNvSpPr/>
          <p:nvPr/>
        </p:nvSpPr>
        <p:spPr>
          <a:xfrm>
            <a:off x="3647864" y="4391905"/>
            <a:ext cx="199340" cy="175023"/>
          </a:xfrm>
          <a:prstGeom prst="rect">
            <a:avLst/>
          </a:prstGeom>
          <a:blipFill>
            <a:blip r:embed="rId20"/>
            <a:stretch>
              <a:fillRect/>
            </a:stretch>
          </a:blipFill>
          <a:ln w="12700">
            <a:miter lim="400000"/>
          </a:ln>
        </p:spPr>
        <p:txBody>
          <a:bodyPr lIns="45719" rIns="45719"/>
          <a:lstStyle/>
          <a:p>
            <a:pPr>
              <a:defRPr sz="1000">
                <a:solidFill>
                  <a:srgbClr val="000000"/>
                </a:solidFill>
              </a:defRPr>
            </a:pPr>
          </a:p>
        </p:txBody>
      </p:sp>
      <p:sp>
        <p:nvSpPr>
          <p:cNvPr id="595" name="object 59"/>
          <p:cNvSpPr/>
          <p:nvPr/>
        </p:nvSpPr>
        <p:spPr>
          <a:xfrm>
            <a:off x="3647866" y="4391907"/>
            <a:ext cx="199239" cy="174935"/>
          </a:xfrm>
          <a:prstGeom prst="rect">
            <a:avLst/>
          </a:prstGeom>
          <a:ln w="9520">
            <a:solidFill>
              <a:srgbClr val="BFD700"/>
            </a:solidFill>
          </a:ln>
        </p:spPr>
        <p:txBody>
          <a:bodyPr lIns="45719" rIns="45719"/>
          <a:lstStyle/>
          <a:p>
            <a:pPr>
              <a:defRPr sz="1000">
                <a:solidFill>
                  <a:srgbClr val="000000"/>
                </a:solidFill>
              </a:defRPr>
            </a:pPr>
          </a:p>
        </p:txBody>
      </p:sp>
      <p:sp>
        <p:nvSpPr>
          <p:cNvPr id="596" name="object 60"/>
          <p:cNvSpPr/>
          <p:nvPr/>
        </p:nvSpPr>
        <p:spPr>
          <a:xfrm>
            <a:off x="4366202" y="3422782"/>
            <a:ext cx="1053639" cy="791788"/>
          </a:xfrm>
          <a:prstGeom prst="rect">
            <a:avLst/>
          </a:prstGeom>
          <a:blipFill>
            <a:blip r:embed="rId31"/>
            <a:stretch>
              <a:fillRect/>
            </a:stretch>
          </a:blipFill>
          <a:ln w="12700">
            <a:miter lim="400000"/>
          </a:ln>
        </p:spPr>
        <p:txBody>
          <a:bodyPr lIns="45719" rIns="45719"/>
          <a:lstStyle/>
          <a:p>
            <a:pPr>
              <a:defRPr sz="1000">
                <a:solidFill>
                  <a:srgbClr val="000000"/>
                </a:solidFill>
              </a:defRPr>
            </a:pPr>
          </a:p>
        </p:txBody>
      </p:sp>
      <p:sp>
        <p:nvSpPr>
          <p:cNvPr id="597" name="object 61"/>
          <p:cNvSpPr/>
          <p:nvPr/>
        </p:nvSpPr>
        <p:spPr>
          <a:xfrm>
            <a:off x="4402933" y="3445476"/>
            <a:ext cx="978180"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598" name="object 62"/>
          <p:cNvSpPr/>
          <p:nvPr/>
        </p:nvSpPr>
        <p:spPr>
          <a:xfrm>
            <a:off x="4402933" y="3445474"/>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599" name="object 63"/>
          <p:cNvSpPr/>
          <p:nvPr/>
        </p:nvSpPr>
        <p:spPr>
          <a:xfrm>
            <a:off x="4907214" y="3480487"/>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600" name="object 64"/>
          <p:cNvSpPr/>
          <p:nvPr/>
        </p:nvSpPr>
        <p:spPr>
          <a:xfrm>
            <a:off x="4912414" y="3485536"/>
            <a:ext cx="461428" cy="636328"/>
          </a:xfrm>
          <a:prstGeom prst="rect">
            <a:avLst/>
          </a:prstGeom>
          <a:blipFill>
            <a:blip r:embed="rId25"/>
            <a:stretch>
              <a:fillRect/>
            </a:stretch>
          </a:blipFill>
          <a:ln w="12700">
            <a:miter lim="400000"/>
          </a:ln>
        </p:spPr>
        <p:txBody>
          <a:bodyPr lIns="45719" rIns="45719"/>
          <a:lstStyle/>
          <a:p>
            <a:pPr>
              <a:defRPr sz="1000">
                <a:solidFill>
                  <a:srgbClr val="000000"/>
                </a:solidFill>
              </a:defRPr>
            </a:pPr>
          </a:p>
        </p:txBody>
      </p:sp>
      <p:sp>
        <p:nvSpPr>
          <p:cNvPr id="601" name="object 65"/>
          <p:cNvSpPr/>
          <p:nvPr/>
        </p:nvSpPr>
        <p:spPr>
          <a:xfrm>
            <a:off x="4662342" y="3616052"/>
            <a:ext cx="274321" cy="249382"/>
          </a:xfrm>
          <a:prstGeom prst="rect">
            <a:avLst/>
          </a:prstGeom>
          <a:blipFill>
            <a:blip r:embed="rId32"/>
            <a:stretch>
              <a:fillRect/>
            </a:stretch>
          </a:blipFill>
          <a:ln w="12700">
            <a:miter lim="400000"/>
          </a:ln>
        </p:spPr>
        <p:txBody>
          <a:bodyPr lIns="45719" rIns="45719"/>
          <a:lstStyle/>
          <a:p>
            <a:pPr>
              <a:defRPr sz="1000">
                <a:solidFill>
                  <a:srgbClr val="000000"/>
                </a:solidFill>
              </a:defRPr>
            </a:pPr>
          </a:p>
        </p:txBody>
      </p:sp>
      <p:sp>
        <p:nvSpPr>
          <p:cNvPr id="602" name="object 66"/>
          <p:cNvSpPr/>
          <p:nvPr/>
        </p:nvSpPr>
        <p:spPr>
          <a:xfrm>
            <a:off x="4715335" y="3594232"/>
            <a:ext cx="183920" cy="299259"/>
          </a:xfrm>
          <a:prstGeom prst="rect">
            <a:avLst/>
          </a:prstGeom>
          <a:blipFill>
            <a:blip r:embed="rId30"/>
            <a:stretch>
              <a:fillRect/>
            </a:stretch>
          </a:blipFill>
          <a:ln w="12700">
            <a:miter lim="400000"/>
          </a:ln>
        </p:spPr>
        <p:txBody>
          <a:bodyPr lIns="45719" rIns="45719"/>
          <a:lstStyle/>
          <a:p>
            <a:pPr>
              <a:defRPr sz="1000">
                <a:solidFill>
                  <a:srgbClr val="000000"/>
                </a:solidFill>
              </a:defRPr>
            </a:pPr>
          </a:p>
        </p:txBody>
      </p:sp>
      <p:sp>
        <p:nvSpPr>
          <p:cNvPr id="603" name="object 67"/>
          <p:cNvSpPr/>
          <p:nvPr/>
        </p:nvSpPr>
        <p:spPr>
          <a:xfrm>
            <a:off x="4700044" y="3638031"/>
            <a:ext cx="199340" cy="175023"/>
          </a:xfrm>
          <a:prstGeom prst="rect">
            <a:avLst/>
          </a:prstGeom>
          <a:blipFill>
            <a:blip r:embed="rId33"/>
            <a:stretch>
              <a:fillRect/>
            </a:stretch>
          </a:blipFill>
          <a:ln w="12700">
            <a:miter lim="400000"/>
          </a:ln>
        </p:spPr>
        <p:txBody>
          <a:bodyPr lIns="45719" rIns="45719"/>
          <a:lstStyle/>
          <a:p>
            <a:pPr>
              <a:defRPr sz="1000">
                <a:solidFill>
                  <a:srgbClr val="000000"/>
                </a:solidFill>
              </a:defRPr>
            </a:pPr>
          </a:p>
        </p:txBody>
      </p:sp>
      <p:sp>
        <p:nvSpPr>
          <p:cNvPr id="604" name="object 68"/>
          <p:cNvSpPr/>
          <p:nvPr/>
        </p:nvSpPr>
        <p:spPr>
          <a:xfrm>
            <a:off x="4700039" y="3638027"/>
            <a:ext cx="199239" cy="174935"/>
          </a:xfrm>
          <a:prstGeom prst="rect">
            <a:avLst/>
          </a:prstGeom>
          <a:ln w="9520">
            <a:solidFill>
              <a:srgbClr val="BFD700"/>
            </a:solidFill>
          </a:ln>
        </p:spPr>
        <p:txBody>
          <a:bodyPr lIns="45719" rIns="45719"/>
          <a:lstStyle/>
          <a:p>
            <a:pPr>
              <a:defRPr sz="1000">
                <a:solidFill>
                  <a:srgbClr val="000000"/>
                </a:solidFill>
              </a:defRPr>
            </a:pPr>
          </a:p>
        </p:txBody>
      </p:sp>
      <p:sp>
        <p:nvSpPr>
          <p:cNvPr id="605" name="object 69"/>
          <p:cNvSpPr/>
          <p:nvPr/>
        </p:nvSpPr>
        <p:spPr>
          <a:xfrm>
            <a:off x="4431663" y="3831144"/>
            <a:ext cx="274321" cy="249382"/>
          </a:xfrm>
          <a:prstGeom prst="rect">
            <a:avLst/>
          </a:prstGeom>
          <a:blipFill>
            <a:blip r:embed="rId34"/>
            <a:stretch>
              <a:fillRect/>
            </a:stretch>
          </a:blipFill>
          <a:ln w="12700">
            <a:miter lim="400000"/>
          </a:ln>
        </p:spPr>
        <p:txBody>
          <a:bodyPr lIns="45719" rIns="45719"/>
          <a:lstStyle/>
          <a:p>
            <a:pPr>
              <a:defRPr sz="1000">
                <a:solidFill>
                  <a:srgbClr val="000000"/>
                </a:solidFill>
              </a:defRPr>
            </a:pPr>
          </a:p>
        </p:txBody>
      </p:sp>
      <p:sp>
        <p:nvSpPr>
          <p:cNvPr id="606" name="object 70"/>
          <p:cNvSpPr/>
          <p:nvPr/>
        </p:nvSpPr>
        <p:spPr>
          <a:xfrm>
            <a:off x="4484658" y="3809324"/>
            <a:ext cx="180803" cy="299259"/>
          </a:xfrm>
          <a:prstGeom prst="rect">
            <a:avLst/>
          </a:prstGeom>
          <a:blipFill>
            <a:blip r:embed="rId35"/>
            <a:stretch>
              <a:fillRect/>
            </a:stretch>
          </a:blipFill>
          <a:ln w="12700">
            <a:miter lim="400000"/>
          </a:ln>
        </p:spPr>
        <p:txBody>
          <a:bodyPr lIns="45719" rIns="45719"/>
          <a:lstStyle/>
          <a:p>
            <a:pPr>
              <a:defRPr sz="1000">
                <a:solidFill>
                  <a:srgbClr val="000000"/>
                </a:solidFill>
              </a:defRPr>
            </a:pPr>
          </a:p>
        </p:txBody>
      </p:sp>
      <p:sp>
        <p:nvSpPr>
          <p:cNvPr id="607" name="object 71"/>
          <p:cNvSpPr/>
          <p:nvPr/>
        </p:nvSpPr>
        <p:spPr>
          <a:xfrm>
            <a:off x="4467986" y="3852876"/>
            <a:ext cx="199340" cy="175023"/>
          </a:xfrm>
          <a:prstGeom prst="rect">
            <a:avLst/>
          </a:prstGeom>
          <a:blipFill>
            <a:blip r:embed="rId36"/>
            <a:stretch>
              <a:fillRect/>
            </a:stretch>
          </a:blipFill>
          <a:ln w="12700">
            <a:miter lim="400000"/>
          </a:ln>
        </p:spPr>
        <p:txBody>
          <a:bodyPr lIns="45719" rIns="45719"/>
          <a:lstStyle/>
          <a:p>
            <a:pPr>
              <a:defRPr sz="1000">
                <a:solidFill>
                  <a:srgbClr val="000000"/>
                </a:solidFill>
              </a:defRPr>
            </a:pPr>
          </a:p>
        </p:txBody>
      </p:sp>
      <p:sp>
        <p:nvSpPr>
          <p:cNvPr id="608" name="object 72"/>
          <p:cNvSpPr/>
          <p:nvPr/>
        </p:nvSpPr>
        <p:spPr>
          <a:xfrm>
            <a:off x="4467985" y="3852881"/>
            <a:ext cx="199239" cy="174935"/>
          </a:xfrm>
          <a:prstGeom prst="rect">
            <a:avLst/>
          </a:prstGeom>
          <a:ln w="9520">
            <a:solidFill>
              <a:srgbClr val="F1B400"/>
            </a:solidFill>
          </a:ln>
        </p:spPr>
        <p:txBody>
          <a:bodyPr lIns="45719" rIns="45719"/>
          <a:lstStyle/>
          <a:p>
            <a:pPr>
              <a:defRPr sz="1000">
                <a:solidFill>
                  <a:srgbClr val="000000"/>
                </a:solidFill>
              </a:defRPr>
            </a:pPr>
          </a:p>
        </p:txBody>
      </p:sp>
      <p:sp>
        <p:nvSpPr>
          <p:cNvPr id="609" name="object 73"/>
          <p:cNvSpPr/>
          <p:nvPr/>
        </p:nvSpPr>
        <p:spPr>
          <a:xfrm>
            <a:off x="4431663" y="3612936"/>
            <a:ext cx="274321" cy="252500"/>
          </a:xfrm>
          <a:prstGeom prst="rect">
            <a:avLst/>
          </a:prstGeom>
          <a:blipFill>
            <a:blip r:embed="rId37"/>
            <a:stretch>
              <a:fillRect/>
            </a:stretch>
          </a:blipFill>
          <a:ln w="12700">
            <a:miter lim="400000"/>
          </a:ln>
        </p:spPr>
        <p:txBody>
          <a:bodyPr lIns="45719" rIns="45719"/>
          <a:lstStyle/>
          <a:p>
            <a:pPr>
              <a:defRPr sz="1000">
                <a:solidFill>
                  <a:srgbClr val="000000"/>
                </a:solidFill>
              </a:defRPr>
            </a:pPr>
          </a:p>
        </p:txBody>
      </p:sp>
      <p:sp>
        <p:nvSpPr>
          <p:cNvPr id="610" name="object 74"/>
          <p:cNvSpPr/>
          <p:nvPr/>
        </p:nvSpPr>
        <p:spPr>
          <a:xfrm>
            <a:off x="4484658" y="3594232"/>
            <a:ext cx="180803" cy="296142"/>
          </a:xfrm>
          <a:prstGeom prst="rect">
            <a:avLst/>
          </a:prstGeom>
          <a:blipFill>
            <a:blip r:embed="rId38"/>
            <a:stretch>
              <a:fillRect/>
            </a:stretch>
          </a:blipFill>
          <a:ln w="12700">
            <a:miter lim="400000"/>
          </a:ln>
        </p:spPr>
        <p:txBody>
          <a:bodyPr lIns="45719" rIns="45719"/>
          <a:lstStyle/>
          <a:p>
            <a:pPr>
              <a:defRPr sz="1000">
                <a:solidFill>
                  <a:srgbClr val="000000"/>
                </a:solidFill>
              </a:defRPr>
            </a:pPr>
          </a:p>
        </p:txBody>
      </p:sp>
      <p:sp>
        <p:nvSpPr>
          <p:cNvPr id="611" name="object 75"/>
          <p:cNvSpPr/>
          <p:nvPr/>
        </p:nvSpPr>
        <p:spPr>
          <a:xfrm>
            <a:off x="4467986" y="3636450"/>
            <a:ext cx="199340" cy="175023"/>
          </a:xfrm>
          <a:prstGeom prst="rect">
            <a:avLst/>
          </a:prstGeom>
          <a:blipFill>
            <a:blip r:embed="rId39"/>
            <a:stretch>
              <a:fillRect/>
            </a:stretch>
          </a:blipFill>
          <a:ln w="12700">
            <a:miter lim="400000"/>
          </a:ln>
        </p:spPr>
        <p:txBody>
          <a:bodyPr lIns="45719" rIns="45719"/>
          <a:lstStyle/>
          <a:p>
            <a:pPr>
              <a:defRPr sz="1000">
                <a:solidFill>
                  <a:srgbClr val="000000"/>
                </a:solidFill>
              </a:defRPr>
            </a:pPr>
          </a:p>
        </p:txBody>
      </p:sp>
      <p:sp>
        <p:nvSpPr>
          <p:cNvPr id="612" name="object 76"/>
          <p:cNvSpPr/>
          <p:nvPr/>
        </p:nvSpPr>
        <p:spPr>
          <a:xfrm>
            <a:off x="4467985" y="3636448"/>
            <a:ext cx="199239" cy="174935"/>
          </a:xfrm>
          <a:prstGeom prst="rect">
            <a:avLst/>
          </a:prstGeom>
          <a:ln w="9520">
            <a:solidFill>
              <a:srgbClr val="471471"/>
            </a:solidFill>
          </a:ln>
        </p:spPr>
        <p:txBody>
          <a:bodyPr lIns="45719" rIns="45719"/>
          <a:lstStyle/>
          <a:p>
            <a:pPr>
              <a:defRPr sz="1000">
                <a:solidFill>
                  <a:srgbClr val="000000"/>
                </a:solidFill>
              </a:defRPr>
            </a:pPr>
          </a:p>
        </p:txBody>
      </p:sp>
      <p:sp>
        <p:nvSpPr>
          <p:cNvPr id="613" name="object 77"/>
          <p:cNvSpPr txBox="1"/>
          <p:nvPr/>
        </p:nvSpPr>
        <p:spPr>
          <a:xfrm>
            <a:off x="4442938" y="3417449"/>
            <a:ext cx="518161"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E</a:t>
            </a:r>
          </a:p>
          <a:p>
            <a:pPr indent="93344">
              <a:tabLst>
                <a:tab pos="317500" algn="l"/>
              </a:tabLst>
              <a:defRPr spc="-8" sz="1200">
                <a:solidFill>
                  <a:srgbClr val="000000"/>
                </a:solidFill>
                <a:latin typeface="Calibri"/>
                <a:ea typeface="Calibri"/>
                <a:cs typeface="Calibri"/>
                <a:sym typeface="Calibri"/>
              </a:defRPr>
            </a:pPr>
            <a:r>
              <a:t>2	5</a:t>
            </a:r>
          </a:p>
          <a:p>
            <a:pPr indent="93344">
              <a:spcBef>
                <a:spcPts val="200"/>
              </a:spcBef>
              <a:defRPr spc="-8" sz="1200">
                <a:solidFill>
                  <a:srgbClr val="000000"/>
                </a:solidFill>
                <a:latin typeface="Calibri"/>
                <a:ea typeface="Calibri"/>
                <a:cs typeface="Calibri"/>
                <a:sym typeface="Calibri"/>
              </a:defRPr>
            </a:pPr>
            <a:r>
              <a:t>4</a:t>
            </a:r>
          </a:p>
        </p:txBody>
      </p:sp>
      <p:sp>
        <p:nvSpPr>
          <p:cNvPr id="614" name="object 78"/>
          <p:cNvSpPr/>
          <p:nvPr/>
        </p:nvSpPr>
        <p:spPr>
          <a:xfrm>
            <a:off x="3309446" y="2662167"/>
            <a:ext cx="1053639" cy="791788"/>
          </a:xfrm>
          <a:prstGeom prst="rect">
            <a:avLst/>
          </a:prstGeom>
          <a:blipFill>
            <a:blip r:embed="rId40"/>
            <a:stretch>
              <a:fillRect/>
            </a:stretch>
          </a:blipFill>
          <a:ln w="12700">
            <a:miter lim="400000"/>
          </a:ln>
        </p:spPr>
        <p:txBody>
          <a:bodyPr lIns="45719" rIns="45719"/>
          <a:lstStyle/>
          <a:p>
            <a:pPr>
              <a:defRPr sz="1000">
                <a:solidFill>
                  <a:srgbClr val="000000"/>
                </a:solidFill>
              </a:defRPr>
            </a:pPr>
          </a:p>
        </p:txBody>
      </p:sp>
      <p:sp>
        <p:nvSpPr>
          <p:cNvPr id="615" name="object 79"/>
          <p:cNvSpPr/>
          <p:nvPr/>
        </p:nvSpPr>
        <p:spPr>
          <a:xfrm>
            <a:off x="3346786" y="2683985"/>
            <a:ext cx="978179" cy="716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616" name="object 80"/>
          <p:cNvSpPr/>
          <p:nvPr/>
        </p:nvSpPr>
        <p:spPr>
          <a:xfrm>
            <a:off x="3346786" y="2683984"/>
            <a:ext cx="977683"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617" name="object 81"/>
          <p:cNvSpPr/>
          <p:nvPr/>
        </p:nvSpPr>
        <p:spPr>
          <a:xfrm>
            <a:off x="3851061" y="2718992"/>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618" name="object 82"/>
          <p:cNvSpPr/>
          <p:nvPr/>
        </p:nvSpPr>
        <p:spPr>
          <a:xfrm>
            <a:off x="3856261" y="2724042"/>
            <a:ext cx="461430" cy="636327"/>
          </a:xfrm>
          <a:prstGeom prst="rect">
            <a:avLst/>
          </a:prstGeom>
          <a:blipFill>
            <a:blip r:embed="rId25"/>
            <a:stretch>
              <a:fillRect/>
            </a:stretch>
          </a:blipFill>
          <a:ln w="12700">
            <a:miter lim="400000"/>
          </a:ln>
        </p:spPr>
        <p:txBody>
          <a:bodyPr lIns="45719" rIns="45719"/>
          <a:lstStyle/>
          <a:p>
            <a:pPr>
              <a:defRPr sz="1000">
                <a:solidFill>
                  <a:srgbClr val="000000"/>
                </a:solidFill>
              </a:defRPr>
            </a:pPr>
          </a:p>
        </p:txBody>
      </p:sp>
      <p:sp>
        <p:nvSpPr>
          <p:cNvPr id="619" name="object 83"/>
          <p:cNvSpPr/>
          <p:nvPr/>
        </p:nvSpPr>
        <p:spPr>
          <a:xfrm>
            <a:off x="3353089" y="3076766"/>
            <a:ext cx="274320" cy="249382"/>
          </a:xfrm>
          <a:prstGeom prst="rect">
            <a:avLst/>
          </a:prstGeom>
          <a:blipFill>
            <a:blip r:embed="rId41"/>
            <a:stretch>
              <a:fillRect/>
            </a:stretch>
          </a:blipFill>
          <a:ln w="12700">
            <a:miter lim="400000"/>
          </a:ln>
        </p:spPr>
        <p:txBody>
          <a:bodyPr lIns="45719" rIns="45719"/>
          <a:lstStyle/>
          <a:p>
            <a:pPr>
              <a:defRPr sz="1000">
                <a:solidFill>
                  <a:srgbClr val="000000"/>
                </a:solidFill>
              </a:defRPr>
            </a:pPr>
          </a:p>
        </p:txBody>
      </p:sp>
      <p:sp>
        <p:nvSpPr>
          <p:cNvPr id="620" name="object 84"/>
          <p:cNvSpPr/>
          <p:nvPr/>
        </p:nvSpPr>
        <p:spPr>
          <a:xfrm>
            <a:off x="3406082" y="3058061"/>
            <a:ext cx="183920" cy="296142"/>
          </a:xfrm>
          <a:prstGeom prst="rect">
            <a:avLst/>
          </a:prstGeom>
          <a:blipFill>
            <a:blip r:embed="rId42"/>
            <a:stretch>
              <a:fillRect/>
            </a:stretch>
          </a:blipFill>
          <a:ln w="12700">
            <a:miter lim="400000"/>
          </a:ln>
        </p:spPr>
        <p:txBody>
          <a:bodyPr lIns="45719" rIns="45719"/>
          <a:lstStyle/>
          <a:p>
            <a:pPr>
              <a:defRPr sz="1000">
                <a:solidFill>
                  <a:srgbClr val="000000"/>
                </a:solidFill>
              </a:defRPr>
            </a:pPr>
          </a:p>
        </p:txBody>
      </p:sp>
      <p:sp>
        <p:nvSpPr>
          <p:cNvPr id="621" name="object 85"/>
          <p:cNvSpPr/>
          <p:nvPr/>
        </p:nvSpPr>
        <p:spPr>
          <a:xfrm>
            <a:off x="3391367" y="3099821"/>
            <a:ext cx="199340" cy="175023"/>
          </a:xfrm>
          <a:prstGeom prst="rect">
            <a:avLst/>
          </a:prstGeom>
          <a:blipFill>
            <a:blip r:embed="rId36"/>
            <a:stretch>
              <a:fillRect/>
            </a:stretch>
          </a:blipFill>
          <a:ln w="12700">
            <a:miter lim="400000"/>
          </a:ln>
        </p:spPr>
        <p:txBody>
          <a:bodyPr lIns="45719" rIns="45719"/>
          <a:lstStyle/>
          <a:p>
            <a:pPr>
              <a:defRPr sz="1000">
                <a:solidFill>
                  <a:srgbClr val="000000"/>
                </a:solidFill>
              </a:defRPr>
            </a:pPr>
          </a:p>
        </p:txBody>
      </p:sp>
      <p:sp>
        <p:nvSpPr>
          <p:cNvPr id="622" name="object 86"/>
          <p:cNvSpPr/>
          <p:nvPr/>
        </p:nvSpPr>
        <p:spPr>
          <a:xfrm>
            <a:off x="3391363" y="3099820"/>
            <a:ext cx="199239" cy="174935"/>
          </a:xfrm>
          <a:prstGeom prst="rect">
            <a:avLst/>
          </a:prstGeom>
          <a:ln w="9520">
            <a:solidFill>
              <a:srgbClr val="F1B400"/>
            </a:solidFill>
          </a:ln>
        </p:spPr>
        <p:txBody>
          <a:bodyPr lIns="45719" rIns="45719"/>
          <a:lstStyle/>
          <a:p>
            <a:pPr>
              <a:defRPr sz="1000">
                <a:solidFill>
                  <a:srgbClr val="000000"/>
                </a:solidFill>
              </a:defRPr>
            </a:pPr>
          </a:p>
        </p:txBody>
      </p:sp>
      <p:sp>
        <p:nvSpPr>
          <p:cNvPr id="623" name="object 87"/>
          <p:cNvSpPr/>
          <p:nvPr/>
        </p:nvSpPr>
        <p:spPr>
          <a:xfrm>
            <a:off x="3353087" y="2858555"/>
            <a:ext cx="277438" cy="249382"/>
          </a:xfrm>
          <a:prstGeom prst="rect">
            <a:avLst/>
          </a:prstGeom>
          <a:blipFill>
            <a:blip r:embed="rId43"/>
            <a:stretch>
              <a:fillRect/>
            </a:stretch>
          </a:blipFill>
          <a:ln w="12700">
            <a:miter lim="400000"/>
          </a:ln>
        </p:spPr>
        <p:txBody>
          <a:bodyPr lIns="45719" rIns="45719"/>
          <a:lstStyle/>
          <a:p>
            <a:pPr>
              <a:defRPr sz="1000">
                <a:solidFill>
                  <a:srgbClr val="000000"/>
                </a:solidFill>
              </a:defRPr>
            </a:pPr>
          </a:p>
        </p:txBody>
      </p:sp>
      <p:sp>
        <p:nvSpPr>
          <p:cNvPr id="624" name="object 88"/>
          <p:cNvSpPr/>
          <p:nvPr/>
        </p:nvSpPr>
        <p:spPr>
          <a:xfrm>
            <a:off x="3409200" y="2839852"/>
            <a:ext cx="180803" cy="296142"/>
          </a:xfrm>
          <a:prstGeom prst="rect">
            <a:avLst/>
          </a:prstGeom>
          <a:blipFill>
            <a:blip r:embed="rId44"/>
            <a:stretch>
              <a:fillRect/>
            </a:stretch>
          </a:blipFill>
          <a:ln w="12700">
            <a:miter lim="400000"/>
          </a:ln>
        </p:spPr>
        <p:txBody>
          <a:bodyPr lIns="45719" rIns="45719"/>
          <a:lstStyle/>
          <a:p>
            <a:pPr>
              <a:defRPr sz="1000">
                <a:solidFill>
                  <a:srgbClr val="000000"/>
                </a:solidFill>
              </a:defRPr>
            </a:pPr>
          </a:p>
        </p:txBody>
      </p:sp>
      <p:sp>
        <p:nvSpPr>
          <p:cNvPr id="625" name="object 89"/>
          <p:cNvSpPr/>
          <p:nvPr/>
        </p:nvSpPr>
        <p:spPr>
          <a:xfrm>
            <a:off x="3392509" y="2881022"/>
            <a:ext cx="199340" cy="175023"/>
          </a:xfrm>
          <a:prstGeom prst="rect">
            <a:avLst/>
          </a:prstGeom>
          <a:blipFill>
            <a:blip r:embed="rId45"/>
            <a:stretch>
              <a:fillRect/>
            </a:stretch>
          </a:blipFill>
          <a:ln w="12700">
            <a:miter lim="400000"/>
          </a:ln>
        </p:spPr>
        <p:txBody>
          <a:bodyPr lIns="45719" rIns="45719"/>
          <a:lstStyle/>
          <a:p>
            <a:pPr>
              <a:defRPr sz="1000">
                <a:solidFill>
                  <a:srgbClr val="000000"/>
                </a:solidFill>
              </a:defRPr>
            </a:pPr>
          </a:p>
        </p:txBody>
      </p:sp>
      <p:sp>
        <p:nvSpPr>
          <p:cNvPr id="626" name="object 90"/>
          <p:cNvSpPr/>
          <p:nvPr/>
        </p:nvSpPr>
        <p:spPr>
          <a:xfrm>
            <a:off x="3392506" y="2881022"/>
            <a:ext cx="199239" cy="174935"/>
          </a:xfrm>
          <a:prstGeom prst="rect">
            <a:avLst/>
          </a:prstGeom>
          <a:ln w="9520">
            <a:solidFill>
              <a:srgbClr val="2CB3D2"/>
            </a:solidFill>
          </a:ln>
        </p:spPr>
        <p:txBody>
          <a:bodyPr lIns="45719" rIns="45719"/>
          <a:lstStyle/>
          <a:p>
            <a:pPr>
              <a:defRPr sz="1000">
                <a:solidFill>
                  <a:srgbClr val="000000"/>
                </a:solidFill>
              </a:defRPr>
            </a:pPr>
          </a:p>
        </p:txBody>
      </p:sp>
      <p:sp>
        <p:nvSpPr>
          <p:cNvPr id="627" name="object 91"/>
          <p:cNvSpPr/>
          <p:nvPr/>
        </p:nvSpPr>
        <p:spPr>
          <a:xfrm>
            <a:off x="3596235" y="2858555"/>
            <a:ext cx="274321" cy="252500"/>
          </a:xfrm>
          <a:prstGeom prst="rect">
            <a:avLst/>
          </a:prstGeom>
          <a:blipFill>
            <a:blip r:embed="rId46"/>
            <a:stretch>
              <a:fillRect/>
            </a:stretch>
          </a:blipFill>
          <a:ln w="12700">
            <a:miter lim="400000"/>
          </a:ln>
        </p:spPr>
        <p:txBody>
          <a:bodyPr lIns="45719" rIns="45719"/>
          <a:lstStyle/>
          <a:p>
            <a:pPr>
              <a:defRPr sz="1000">
                <a:solidFill>
                  <a:srgbClr val="000000"/>
                </a:solidFill>
              </a:defRPr>
            </a:pPr>
          </a:p>
        </p:txBody>
      </p:sp>
      <p:sp>
        <p:nvSpPr>
          <p:cNvPr id="628" name="object 92"/>
          <p:cNvSpPr/>
          <p:nvPr/>
        </p:nvSpPr>
        <p:spPr>
          <a:xfrm>
            <a:off x="3649229" y="2839852"/>
            <a:ext cx="180803" cy="296142"/>
          </a:xfrm>
          <a:prstGeom prst="rect">
            <a:avLst/>
          </a:prstGeom>
          <a:blipFill>
            <a:blip r:embed="rId47"/>
            <a:stretch>
              <a:fillRect/>
            </a:stretch>
          </a:blipFill>
          <a:ln w="12700">
            <a:miter lim="400000"/>
          </a:ln>
        </p:spPr>
        <p:txBody>
          <a:bodyPr lIns="45719" rIns="45719"/>
          <a:lstStyle/>
          <a:p>
            <a:pPr>
              <a:defRPr sz="1000">
                <a:solidFill>
                  <a:srgbClr val="000000"/>
                </a:solidFill>
              </a:defRPr>
            </a:pPr>
          </a:p>
        </p:txBody>
      </p:sp>
      <p:sp>
        <p:nvSpPr>
          <p:cNvPr id="629" name="object 93"/>
          <p:cNvSpPr/>
          <p:nvPr/>
        </p:nvSpPr>
        <p:spPr>
          <a:xfrm>
            <a:off x="3633225" y="2881821"/>
            <a:ext cx="199340" cy="175023"/>
          </a:xfrm>
          <a:prstGeom prst="rect">
            <a:avLst/>
          </a:prstGeom>
          <a:blipFill>
            <a:blip r:embed="rId28"/>
            <a:stretch>
              <a:fillRect/>
            </a:stretch>
          </a:blipFill>
          <a:ln w="12700">
            <a:miter lim="400000"/>
          </a:ln>
        </p:spPr>
        <p:txBody>
          <a:bodyPr lIns="45719" rIns="45719"/>
          <a:lstStyle/>
          <a:p>
            <a:pPr>
              <a:defRPr sz="1000">
                <a:solidFill>
                  <a:srgbClr val="000000"/>
                </a:solidFill>
              </a:defRPr>
            </a:pPr>
          </a:p>
        </p:txBody>
      </p:sp>
      <p:sp>
        <p:nvSpPr>
          <p:cNvPr id="630" name="object 94"/>
          <p:cNvSpPr/>
          <p:nvPr/>
        </p:nvSpPr>
        <p:spPr>
          <a:xfrm>
            <a:off x="3633222" y="2881820"/>
            <a:ext cx="199239" cy="174935"/>
          </a:xfrm>
          <a:prstGeom prst="rect">
            <a:avLst/>
          </a:prstGeom>
          <a:ln w="9520">
            <a:solidFill>
              <a:srgbClr val="B51B4E"/>
            </a:solidFill>
          </a:ln>
        </p:spPr>
        <p:txBody>
          <a:bodyPr lIns="45719" rIns="45719"/>
          <a:lstStyle/>
          <a:p>
            <a:pPr>
              <a:defRPr sz="1000">
                <a:solidFill>
                  <a:srgbClr val="000000"/>
                </a:solidFill>
              </a:defRPr>
            </a:pPr>
          </a:p>
        </p:txBody>
      </p:sp>
      <p:sp>
        <p:nvSpPr>
          <p:cNvPr id="631" name="object 95"/>
          <p:cNvSpPr txBox="1"/>
          <p:nvPr/>
        </p:nvSpPr>
        <p:spPr>
          <a:xfrm>
            <a:off x="3377639" y="2670675"/>
            <a:ext cx="53387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a:t>
            </a:r>
            <a:r>
              <a:rPr spc="-11"/>
              <a:t>A</a:t>
            </a:r>
          </a:p>
          <a:p>
            <a:pPr indent="83343">
              <a:tabLst>
                <a:tab pos="317500" algn="l"/>
              </a:tabLst>
              <a:defRPr spc="-8" sz="1200">
                <a:solidFill>
                  <a:srgbClr val="000000"/>
                </a:solidFill>
                <a:latin typeface="Calibri"/>
                <a:ea typeface="Calibri"/>
                <a:cs typeface="Calibri"/>
                <a:sym typeface="Calibri"/>
              </a:defRPr>
            </a:pPr>
            <a:r>
              <a:t>1	3</a:t>
            </a:r>
          </a:p>
          <a:p>
            <a:pPr indent="81914">
              <a:spcBef>
                <a:spcPts val="200"/>
              </a:spcBef>
              <a:defRPr spc="-8" sz="1200">
                <a:solidFill>
                  <a:srgbClr val="000000"/>
                </a:solidFill>
                <a:latin typeface="Calibri"/>
                <a:ea typeface="Calibri"/>
                <a:cs typeface="Calibri"/>
                <a:sym typeface="Calibri"/>
              </a:defRPr>
            </a:pPr>
            <a:r>
              <a:t>4</a:t>
            </a:r>
          </a:p>
        </p:txBody>
      </p:sp>
      <p:sp>
        <p:nvSpPr>
          <p:cNvPr id="632" name="object 96"/>
          <p:cNvSpPr/>
          <p:nvPr/>
        </p:nvSpPr>
        <p:spPr>
          <a:xfrm>
            <a:off x="3306329" y="3419664"/>
            <a:ext cx="1053639" cy="794905"/>
          </a:xfrm>
          <a:prstGeom prst="rect">
            <a:avLst/>
          </a:prstGeom>
          <a:blipFill>
            <a:blip r:embed="rId48"/>
            <a:stretch>
              <a:fillRect/>
            </a:stretch>
          </a:blipFill>
          <a:ln w="12700">
            <a:miter lim="400000"/>
          </a:ln>
        </p:spPr>
        <p:txBody>
          <a:bodyPr lIns="45719" rIns="45719"/>
          <a:lstStyle/>
          <a:p>
            <a:pPr>
              <a:defRPr sz="1000">
                <a:solidFill>
                  <a:srgbClr val="000000"/>
                </a:solidFill>
              </a:defRPr>
            </a:pPr>
          </a:p>
        </p:txBody>
      </p:sp>
      <p:sp>
        <p:nvSpPr>
          <p:cNvPr id="633" name="object 97"/>
          <p:cNvSpPr/>
          <p:nvPr/>
        </p:nvSpPr>
        <p:spPr>
          <a:xfrm>
            <a:off x="3342925" y="3444083"/>
            <a:ext cx="978179"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634" name="object 98"/>
          <p:cNvSpPr/>
          <p:nvPr/>
        </p:nvSpPr>
        <p:spPr>
          <a:xfrm>
            <a:off x="3342925" y="3444083"/>
            <a:ext cx="977683" cy="715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635" name="object 99"/>
          <p:cNvSpPr/>
          <p:nvPr/>
        </p:nvSpPr>
        <p:spPr>
          <a:xfrm>
            <a:off x="3847205" y="3479096"/>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636" name="object 100"/>
          <p:cNvSpPr/>
          <p:nvPr/>
        </p:nvSpPr>
        <p:spPr>
          <a:xfrm>
            <a:off x="3852405" y="3484145"/>
            <a:ext cx="461429" cy="636326"/>
          </a:xfrm>
          <a:prstGeom prst="rect">
            <a:avLst/>
          </a:prstGeom>
          <a:blipFill>
            <a:blip r:embed="rId25"/>
            <a:stretch>
              <a:fillRect/>
            </a:stretch>
          </a:blipFill>
          <a:ln w="12700">
            <a:miter lim="400000"/>
          </a:ln>
        </p:spPr>
        <p:txBody>
          <a:bodyPr lIns="45719" rIns="45719"/>
          <a:lstStyle/>
          <a:p>
            <a:pPr>
              <a:defRPr sz="1000">
                <a:solidFill>
                  <a:srgbClr val="000000"/>
                </a:solidFill>
              </a:defRPr>
            </a:pPr>
          </a:p>
        </p:txBody>
      </p:sp>
      <p:sp>
        <p:nvSpPr>
          <p:cNvPr id="637" name="object 101"/>
          <p:cNvSpPr/>
          <p:nvPr/>
        </p:nvSpPr>
        <p:spPr>
          <a:xfrm>
            <a:off x="3589999" y="3637874"/>
            <a:ext cx="277438" cy="249382"/>
          </a:xfrm>
          <a:prstGeom prst="rect">
            <a:avLst/>
          </a:prstGeom>
          <a:blipFill>
            <a:blip r:embed="rId49"/>
            <a:stretch>
              <a:fillRect/>
            </a:stretch>
          </a:blipFill>
          <a:ln w="12700">
            <a:miter lim="400000"/>
          </a:ln>
        </p:spPr>
        <p:txBody>
          <a:bodyPr lIns="45719" rIns="45719"/>
          <a:lstStyle/>
          <a:p>
            <a:pPr>
              <a:defRPr sz="1000">
                <a:solidFill>
                  <a:srgbClr val="000000"/>
                </a:solidFill>
              </a:defRPr>
            </a:pPr>
          </a:p>
        </p:txBody>
      </p:sp>
      <p:sp>
        <p:nvSpPr>
          <p:cNvPr id="638" name="object 102"/>
          <p:cNvSpPr/>
          <p:nvPr/>
        </p:nvSpPr>
        <p:spPr>
          <a:xfrm>
            <a:off x="3642993" y="3619170"/>
            <a:ext cx="183920" cy="296142"/>
          </a:xfrm>
          <a:prstGeom prst="rect">
            <a:avLst/>
          </a:prstGeom>
          <a:blipFill>
            <a:blip r:embed="rId50"/>
            <a:stretch>
              <a:fillRect/>
            </a:stretch>
          </a:blipFill>
          <a:ln w="12700">
            <a:miter lim="400000"/>
          </a:ln>
        </p:spPr>
        <p:txBody>
          <a:bodyPr lIns="45719" rIns="45719"/>
          <a:lstStyle/>
          <a:p>
            <a:pPr>
              <a:defRPr sz="1000">
                <a:solidFill>
                  <a:srgbClr val="000000"/>
                </a:solidFill>
              </a:defRPr>
            </a:pPr>
          </a:p>
        </p:txBody>
      </p:sp>
      <p:sp>
        <p:nvSpPr>
          <p:cNvPr id="639" name="object 103"/>
          <p:cNvSpPr/>
          <p:nvPr/>
        </p:nvSpPr>
        <p:spPr>
          <a:xfrm>
            <a:off x="3628806" y="3660385"/>
            <a:ext cx="199340" cy="175023"/>
          </a:xfrm>
          <a:prstGeom prst="rect">
            <a:avLst/>
          </a:prstGeom>
          <a:blipFill>
            <a:blip r:embed="rId39"/>
            <a:stretch>
              <a:fillRect/>
            </a:stretch>
          </a:blipFill>
          <a:ln w="12700">
            <a:miter lim="400000"/>
          </a:ln>
        </p:spPr>
        <p:txBody>
          <a:bodyPr lIns="45719" rIns="45719"/>
          <a:lstStyle/>
          <a:p>
            <a:pPr>
              <a:defRPr sz="1000">
                <a:solidFill>
                  <a:srgbClr val="000000"/>
                </a:solidFill>
              </a:defRPr>
            </a:pPr>
          </a:p>
        </p:txBody>
      </p:sp>
      <p:sp>
        <p:nvSpPr>
          <p:cNvPr id="640" name="object 104"/>
          <p:cNvSpPr/>
          <p:nvPr/>
        </p:nvSpPr>
        <p:spPr>
          <a:xfrm>
            <a:off x="3628802" y="3660385"/>
            <a:ext cx="199239" cy="174935"/>
          </a:xfrm>
          <a:prstGeom prst="rect">
            <a:avLst/>
          </a:prstGeom>
          <a:ln w="9520">
            <a:solidFill>
              <a:srgbClr val="471471"/>
            </a:solidFill>
          </a:ln>
        </p:spPr>
        <p:txBody>
          <a:bodyPr lIns="45719" rIns="45719"/>
          <a:lstStyle/>
          <a:p>
            <a:pPr>
              <a:defRPr sz="1000">
                <a:solidFill>
                  <a:srgbClr val="000000"/>
                </a:solidFill>
              </a:defRPr>
            </a:pPr>
          </a:p>
        </p:txBody>
      </p:sp>
      <p:sp>
        <p:nvSpPr>
          <p:cNvPr id="641" name="object 105"/>
          <p:cNvSpPr/>
          <p:nvPr/>
        </p:nvSpPr>
        <p:spPr>
          <a:xfrm>
            <a:off x="3359322" y="3868553"/>
            <a:ext cx="277438" cy="249382"/>
          </a:xfrm>
          <a:prstGeom prst="rect">
            <a:avLst/>
          </a:prstGeom>
          <a:blipFill>
            <a:blip r:embed="rId51"/>
            <a:stretch>
              <a:fillRect/>
            </a:stretch>
          </a:blipFill>
          <a:ln w="12700">
            <a:miter lim="400000"/>
          </a:ln>
        </p:spPr>
        <p:txBody>
          <a:bodyPr lIns="45719" rIns="45719"/>
          <a:lstStyle/>
          <a:p>
            <a:pPr>
              <a:defRPr sz="1000">
                <a:solidFill>
                  <a:srgbClr val="000000"/>
                </a:solidFill>
              </a:defRPr>
            </a:pPr>
          </a:p>
        </p:txBody>
      </p:sp>
      <p:sp>
        <p:nvSpPr>
          <p:cNvPr id="642" name="object 106"/>
          <p:cNvSpPr/>
          <p:nvPr/>
        </p:nvSpPr>
        <p:spPr>
          <a:xfrm>
            <a:off x="3412316" y="3849849"/>
            <a:ext cx="183920" cy="296142"/>
          </a:xfrm>
          <a:prstGeom prst="rect">
            <a:avLst/>
          </a:prstGeom>
          <a:blipFill>
            <a:blip r:embed="rId52"/>
            <a:stretch>
              <a:fillRect/>
            </a:stretch>
          </a:blipFill>
          <a:ln w="12700">
            <a:miter lim="400000"/>
          </a:ln>
        </p:spPr>
        <p:txBody>
          <a:bodyPr lIns="45719" rIns="45719"/>
          <a:lstStyle/>
          <a:p>
            <a:pPr>
              <a:defRPr sz="1000">
                <a:solidFill>
                  <a:srgbClr val="000000"/>
                </a:solidFill>
              </a:defRPr>
            </a:pPr>
          </a:p>
        </p:txBody>
      </p:sp>
      <p:sp>
        <p:nvSpPr>
          <p:cNvPr id="643" name="object 107"/>
          <p:cNvSpPr/>
          <p:nvPr/>
        </p:nvSpPr>
        <p:spPr>
          <a:xfrm>
            <a:off x="3398080" y="3890976"/>
            <a:ext cx="199350" cy="175023"/>
          </a:xfrm>
          <a:prstGeom prst="rect">
            <a:avLst/>
          </a:prstGeom>
          <a:blipFill>
            <a:blip r:embed="rId53"/>
            <a:stretch>
              <a:fillRect/>
            </a:stretch>
          </a:blipFill>
          <a:ln w="12700">
            <a:miter lim="400000"/>
          </a:ln>
        </p:spPr>
        <p:txBody>
          <a:bodyPr lIns="45719" rIns="45719"/>
          <a:lstStyle/>
          <a:p>
            <a:pPr>
              <a:defRPr sz="1000">
                <a:solidFill>
                  <a:srgbClr val="000000"/>
                </a:solidFill>
              </a:defRPr>
            </a:pPr>
          </a:p>
        </p:txBody>
      </p:sp>
      <p:sp>
        <p:nvSpPr>
          <p:cNvPr id="644" name="object 108"/>
          <p:cNvSpPr/>
          <p:nvPr/>
        </p:nvSpPr>
        <p:spPr>
          <a:xfrm>
            <a:off x="3398085" y="3890981"/>
            <a:ext cx="199239" cy="174935"/>
          </a:xfrm>
          <a:prstGeom prst="rect">
            <a:avLst/>
          </a:prstGeom>
          <a:ln w="9520">
            <a:solidFill>
              <a:srgbClr val="B51B4E"/>
            </a:solidFill>
          </a:ln>
        </p:spPr>
        <p:txBody>
          <a:bodyPr lIns="45719" rIns="45719"/>
          <a:lstStyle/>
          <a:p>
            <a:pPr>
              <a:defRPr sz="1000">
                <a:solidFill>
                  <a:srgbClr val="000000"/>
                </a:solidFill>
              </a:defRPr>
            </a:pPr>
          </a:p>
        </p:txBody>
      </p:sp>
      <p:sp>
        <p:nvSpPr>
          <p:cNvPr id="645" name="object 109"/>
          <p:cNvSpPr/>
          <p:nvPr/>
        </p:nvSpPr>
        <p:spPr>
          <a:xfrm>
            <a:off x="3353089" y="3637874"/>
            <a:ext cx="274320" cy="249382"/>
          </a:xfrm>
          <a:prstGeom prst="rect">
            <a:avLst/>
          </a:prstGeom>
          <a:blipFill>
            <a:blip r:embed="rId54"/>
            <a:stretch>
              <a:fillRect/>
            </a:stretch>
          </a:blipFill>
          <a:ln w="12700">
            <a:miter lim="400000"/>
          </a:ln>
        </p:spPr>
        <p:txBody>
          <a:bodyPr lIns="45719" rIns="45719"/>
          <a:lstStyle/>
          <a:p>
            <a:pPr>
              <a:defRPr sz="1000">
                <a:solidFill>
                  <a:srgbClr val="000000"/>
                </a:solidFill>
              </a:defRPr>
            </a:pPr>
          </a:p>
        </p:txBody>
      </p:sp>
      <p:sp>
        <p:nvSpPr>
          <p:cNvPr id="646" name="object 110"/>
          <p:cNvSpPr/>
          <p:nvPr/>
        </p:nvSpPr>
        <p:spPr>
          <a:xfrm>
            <a:off x="3406082" y="3616052"/>
            <a:ext cx="183920" cy="299259"/>
          </a:xfrm>
          <a:prstGeom prst="rect">
            <a:avLst/>
          </a:prstGeom>
          <a:blipFill>
            <a:blip r:embed="rId55"/>
            <a:stretch>
              <a:fillRect/>
            </a:stretch>
          </a:blipFill>
          <a:ln w="12700">
            <a:miter lim="400000"/>
          </a:ln>
        </p:spPr>
        <p:txBody>
          <a:bodyPr lIns="45719" rIns="45719"/>
          <a:lstStyle/>
          <a:p>
            <a:pPr>
              <a:defRPr sz="1000">
                <a:solidFill>
                  <a:srgbClr val="000000"/>
                </a:solidFill>
              </a:defRPr>
            </a:pPr>
          </a:p>
        </p:txBody>
      </p:sp>
      <p:sp>
        <p:nvSpPr>
          <p:cNvPr id="647" name="object 111"/>
          <p:cNvSpPr/>
          <p:nvPr/>
        </p:nvSpPr>
        <p:spPr>
          <a:xfrm>
            <a:off x="3390548" y="3659633"/>
            <a:ext cx="199340" cy="175023"/>
          </a:xfrm>
          <a:prstGeom prst="rect">
            <a:avLst/>
          </a:prstGeom>
          <a:blipFill>
            <a:blip r:embed="rId10"/>
            <a:stretch>
              <a:fillRect/>
            </a:stretch>
          </a:blipFill>
          <a:ln w="12700">
            <a:miter lim="400000"/>
          </a:ln>
        </p:spPr>
        <p:txBody>
          <a:bodyPr lIns="45719" rIns="45719"/>
          <a:lstStyle/>
          <a:p>
            <a:pPr>
              <a:defRPr sz="1000">
                <a:solidFill>
                  <a:srgbClr val="000000"/>
                </a:solidFill>
              </a:defRPr>
            </a:pPr>
          </a:p>
        </p:txBody>
      </p:sp>
      <p:sp>
        <p:nvSpPr>
          <p:cNvPr id="648" name="object 112"/>
          <p:cNvSpPr/>
          <p:nvPr/>
        </p:nvSpPr>
        <p:spPr>
          <a:xfrm>
            <a:off x="3390550" y="3659630"/>
            <a:ext cx="199239" cy="174935"/>
          </a:xfrm>
          <a:prstGeom prst="rect">
            <a:avLst/>
          </a:prstGeom>
          <a:ln w="9520">
            <a:solidFill>
              <a:srgbClr val="2CB3D2"/>
            </a:solidFill>
          </a:ln>
        </p:spPr>
        <p:txBody>
          <a:bodyPr lIns="45719" rIns="45719"/>
          <a:lstStyle/>
          <a:p>
            <a:pPr>
              <a:defRPr sz="1000">
                <a:solidFill>
                  <a:srgbClr val="000000"/>
                </a:solidFill>
              </a:defRPr>
            </a:pPr>
          </a:p>
        </p:txBody>
      </p:sp>
      <p:sp>
        <p:nvSpPr>
          <p:cNvPr id="649" name="object 113"/>
          <p:cNvSpPr/>
          <p:nvPr/>
        </p:nvSpPr>
        <p:spPr>
          <a:xfrm>
            <a:off x="3596235" y="3868553"/>
            <a:ext cx="274321" cy="249382"/>
          </a:xfrm>
          <a:prstGeom prst="rect">
            <a:avLst/>
          </a:prstGeom>
          <a:blipFill>
            <a:blip r:embed="rId56"/>
            <a:stretch>
              <a:fillRect/>
            </a:stretch>
          </a:blipFill>
          <a:ln w="12700">
            <a:miter lim="400000"/>
          </a:ln>
        </p:spPr>
        <p:txBody>
          <a:bodyPr lIns="45719" rIns="45719"/>
          <a:lstStyle/>
          <a:p>
            <a:pPr>
              <a:defRPr sz="1000">
                <a:solidFill>
                  <a:srgbClr val="000000"/>
                </a:solidFill>
              </a:defRPr>
            </a:pPr>
          </a:p>
        </p:txBody>
      </p:sp>
      <p:sp>
        <p:nvSpPr>
          <p:cNvPr id="650" name="object 114"/>
          <p:cNvSpPr/>
          <p:nvPr/>
        </p:nvSpPr>
        <p:spPr>
          <a:xfrm>
            <a:off x="3649229" y="3849849"/>
            <a:ext cx="180803" cy="296142"/>
          </a:xfrm>
          <a:prstGeom prst="rect">
            <a:avLst/>
          </a:prstGeom>
          <a:blipFill>
            <a:blip r:embed="rId57"/>
            <a:stretch>
              <a:fillRect/>
            </a:stretch>
          </a:blipFill>
          <a:ln w="12700">
            <a:miter lim="400000"/>
          </a:ln>
        </p:spPr>
        <p:txBody>
          <a:bodyPr lIns="45719" rIns="45719"/>
          <a:lstStyle/>
          <a:p>
            <a:pPr>
              <a:defRPr sz="1000">
                <a:solidFill>
                  <a:srgbClr val="000000"/>
                </a:solidFill>
              </a:defRPr>
            </a:pPr>
          </a:p>
        </p:txBody>
      </p:sp>
      <p:sp>
        <p:nvSpPr>
          <p:cNvPr id="651" name="object 115"/>
          <p:cNvSpPr/>
          <p:nvPr/>
        </p:nvSpPr>
        <p:spPr>
          <a:xfrm>
            <a:off x="3632672" y="3890976"/>
            <a:ext cx="199340" cy="175023"/>
          </a:xfrm>
          <a:prstGeom prst="rect">
            <a:avLst/>
          </a:prstGeom>
          <a:blipFill>
            <a:blip r:embed="rId36"/>
            <a:stretch>
              <a:fillRect/>
            </a:stretch>
          </a:blipFill>
          <a:ln w="12700">
            <a:miter lim="400000"/>
          </a:ln>
        </p:spPr>
        <p:txBody>
          <a:bodyPr lIns="45719" rIns="45719"/>
          <a:lstStyle/>
          <a:p>
            <a:pPr>
              <a:defRPr sz="1000">
                <a:solidFill>
                  <a:srgbClr val="000000"/>
                </a:solidFill>
              </a:defRPr>
            </a:pPr>
          </a:p>
        </p:txBody>
      </p:sp>
      <p:sp>
        <p:nvSpPr>
          <p:cNvPr id="652" name="object 116"/>
          <p:cNvSpPr/>
          <p:nvPr/>
        </p:nvSpPr>
        <p:spPr>
          <a:xfrm>
            <a:off x="3632675" y="3890981"/>
            <a:ext cx="199239" cy="174935"/>
          </a:xfrm>
          <a:prstGeom prst="rect">
            <a:avLst/>
          </a:prstGeom>
          <a:ln w="9520">
            <a:solidFill>
              <a:srgbClr val="F1B400"/>
            </a:solidFill>
          </a:ln>
        </p:spPr>
        <p:txBody>
          <a:bodyPr lIns="45719" rIns="45719"/>
          <a:lstStyle/>
          <a:p>
            <a:pPr>
              <a:defRPr sz="1000">
                <a:solidFill>
                  <a:srgbClr val="000000"/>
                </a:solidFill>
              </a:defRPr>
            </a:pPr>
          </a:p>
        </p:txBody>
      </p:sp>
      <p:sp>
        <p:nvSpPr>
          <p:cNvPr id="653" name="object 117"/>
          <p:cNvSpPr txBox="1"/>
          <p:nvPr/>
        </p:nvSpPr>
        <p:spPr>
          <a:xfrm>
            <a:off x="3374161" y="3431838"/>
            <a:ext cx="527686" cy="59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B</a:t>
            </a:r>
          </a:p>
          <a:p>
            <a:pPr marR="41909" algn="ctr">
              <a:spcBef>
                <a:spcPts val="100"/>
              </a:spcBef>
              <a:tabLst>
                <a:tab pos="228600" algn="l"/>
              </a:tabLst>
              <a:defRPr spc="-8" sz="1200">
                <a:solidFill>
                  <a:srgbClr val="000000"/>
                </a:solidFill>
                <a:latin typeface="Calibri"/>
                <a:ea typeface="Calibri"/>
                <a:cs typeface="Calibri"/>
                <a:sym typeface="Calibri"/>
              </a:defRPr>
            </a:pPr>
            <a:r>
              <a:t>1	2</a:t>
            </a:r>
          </a:p>
          <a:p>
            <a:pPr>
              <a:lnSpc>
                <a:spcPts val="300"/>
              </a:lnSpc>
              <a:defRPr sz="300">
                <a:solidFill>
                  <a:srgbClr val="000000"/>
                </a:solidFill>
              </a:defRPr>
            </a:pPr>
          </a:p>
          <a:p>
            <a:pPr marR="30480" algn="ctr">
              <a:tabLst>
                <a:tab pos="228600" algn="l"/>
              </a:tabLst>
              <a:defRPr spc="-8" sz="1200">
                <a:solidFill>
                  <a:srgbClr val="000000"/>
                </a:solidFill>
                <a:latin typeface="Calibri"/>
                <a:ea typeface="Calibri"/>
                <a:cs typeface="Calibri"/>
                <a:sym typeface="Calibri"/>
              </a:defRPr>
            </a:pPr>
            <a:r>
              <a:t>3	4</a:t>
            </a:r>
          </a:p>
        </p:txBody>
      </p:sp>
      <p:sp>
        <p:nvSpPr>
          <p:cNvPr id="654" name="object 118"/>
          <p:cNvSpPr/>
          <p:nvPr/>
        </p:nvSpPr>
        <p:spPr>
          <a:xfrm>
            <a:off x="4369320" y="2662167"/>
            <a:ext cx="1053639" cy="791788"/>
          </a:xfrm>
          <a:prstGeom prst="rect">
            <a:avLst/>
          </a:prstGeom>
          <a:blipFill>
            <a:blip r:embed="rId58"/>
            <a:stretch>
              <a:fillRect/>
            </a:stretch>
          </a:blipFill>
          <a:ln w="12700">
            <a:miter lim="400000"/>
          </a:ln>
        </p:spPr>
        <p:txBody>
          <a:bodyPr lIns="45719" rIns="45719"/>
          <a:lstStyle/>
          <a:p>
            <a:pPr>
              <a:defRPr sz="1000">
                <a:solidFill>
                  <a:srgbClr val="000000"/>
                </a:solidFill>
              </a:defRPr>
            </a:pPr>
          </a:p>
        </p:txBody>
      </p:sp>
      <p:sp>
        <p:nvSpPr>
          <p:cNvPr id="655" name="object 119"/>
          <p:cNvSpPr/>
          <p:nvPr/>
        </p:nvSpPr>
        <p:spPr>
          <a:xfrm>
            <a:off x="4406794" y="2683985"/>
            <a:ext cx="978180" cy="716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656" name="object 120"/>
          <p:cNvSpPr/>
          <p:nvPr/>
        </p:nvSpPr>
        <p:spPr>
          <a:xfrm>
            <a:off x="4406793" y="2683984"/>
            <a:ext cx="977683"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657" name="object 121"/>
          <p:cNvSpPr/>
          <p:nvPr/>
        </p:nvSpPr>
        <p:spPr>
          <a:xfrm>
            <a:off x="4911071" y="2718992"/>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658" name="object 122"/>
          <p:cNvSpPr/>
          <p:nvPr/>
        </p:nvSpPr>
        <p:spPr>
          <a:xfrm>
            <a:off x="4916270" y="2724042"/>
            <a:ext cx="461430" cy="636327"/>
          </a:xfrm>
          <a:prstGeom prst="rect">
            <a:avLst/>
          </a:prstGeom>
          <a:blipFill>
            <a:blip r:embed="rId25"/>
            <a:stretch>
              <a:fillRect/>
            </a:stretch>
          </a:blipFill>
          <a:ln w="12700">
            <a:miter lim="400000"/>
          </a:ln>
        </p:spPr>
        <p:txBody>
          <a:bodyPr lIns="45719" rIns="45719"/>
          <a:lstStyle/>
          <a:p>
            <a:pPr>
              <a:defRPr sz="1000">
                <a:solidFill>
                  <a:srgbClr val="000000"/>
                </a:solidFill>
              </a:defRPr>
            </a:pPr>
          </a:p>
        </p:txBody>
      </p:sp>
      <p:sp>
        <p:nvSpPr>
          <p:cNvPr id="659" name="object 123"/>
          <p:cNvSpPr/>
          <p:nvPr/>
        </p:nvSpPr>
        <p:spPr>
          <a:xfrm>
            <a:off x="4422311" y="2867908"/>
            <a:ext cx="274321" cy="249382"/>
          </a:xfrm>
          <a:prstGeom prst="rect">
            <a:avLst/>
          </a:prstGeom>
          <a:blipFill>
            <a:blip r:embed="rId59"/>
            <a:stretch>
              <a:fillRect/>
            </a:stretch>
          </a:blipFill>
          <a:ln w="12700">
            <a:miter lim="400000"/>
          </a:ln>
        </p:spPr>
        <p:txBody>
          <a:bodyPr lIns="45719" rIns="45719"/>
          <a:lstStyle/>
          <a:p>
            <a:pPr>
              <a:defRPr sz="1000">
                <a:solidFill>
                  <a:srgbClr val="000000"/>
                </a:solidFill>
              </a:defRPr>
            </a:pPr>
          </a:p>
        </p:txBody>
      </p:sp>
      <p:sp>
        <p:nvSpPr>
          <p:cNvPr id="660" name="object 124"/>
          <p:cNvSpPr/>
          <p:nvPr/>
        </p:nvSpPr>
        <p:spPr>
          <a:xfrm>
            <a:off x="4475307" y="2849203"/>
            <a:ext cx="180803" cy="296143"/>
          </a:xfrm>
          <a:prstGeom prst="rect">
            <a:avLst/>
          </a:prstGeom>
          <a:blipFill>
            <a:blip r:embed="rId44"/>
            <a:stretch>
              <a:fillRect/>
            </a:stretch>
          </a:blipFill>
          <a:ln w="12700">
            <a:miter lim="400000"/>
          </a:ln>
        </p:spPr>
        <p:txBody>
          <a:bodyPr lIns="45719" rIns="45719"/>
          <a:lstStyle/>
          <a:p>
            <a:pPr>
              <a:defRPr sz="1000">
                <a:solidFill>
                  <a:srgbClr val="000000"/>
                </a:solidFill>
              </a:defRPr>
            </a:pPr>
          </a:p>
        </p:txBody>
      </p:sp>
      <p:sp>
        <p:nvSpPr>
          <p:cNvPr id="661" name="object 125"/>
          <p:cNvSpPr/>
          <p:nvPr/>
        </p:nvSpPr>
        <p:spPr>
          <a:xfrm>
            <a:off x="4459194" y="2890517"/>
            <a:ext cx="199340" cy="175023"/>
          </a:xfrm>
          <a:prstGeom prst="rect">
            <a:avLst/>
          </a:prstGeom>
          <a:blipFill>
            <a:blip r:embed="rId45"/>
            <a:stretch>
              <a:fillRect/>
            </a:stretch>
          </a:blipFill>
          <a:ln w="12700">
            <a:miter lim="400000"/>
          </a:ln>
        </p:spPr>
        <p:txBody>
          <a:bodyPr lIns="45719" rIns="45719"/>
          <a:lstStyle/>
          <a:p>
            <a:pPr>
              <a:defRPr sz="1000">
                <a:solidFill>
                  <a:srgbClr val="000000"/>
                </a:solidFill>
              </a:defRPr>
            </a:pPr>
          </a:p>
        </p:txBody>
      </p:sp>
      <p:sp>
        <p:nvSpPr>
          <p:cNvPr id="662" name="object 126"/>
          <p:cNvSpPr/>
          <p:nvPr/>
        </p:nvSpPr>
        <p:spPr>
          <a:xfrm>
            <a:off x="4459196" y="2890520"/>
            <a:ext cx="199239" cy="174935"/>
          </a:xfrm>
          <a:prstGeom prst="rect">
            <a:avLst/>
          </a:prstGeom>
          <a:ln w="9520">
            <a:solidFill>
              <a:srgbClr val="2CB3D2"/>
            </a:solidFill>
          </a:ln>
        </p:spPr>
        <p:txBody>
          <a:bodyPr lIns="45719" rIns="45719"/>
          <a:lstStyle/>
          <a:p>
            <a:pPr>
              <a:defRPr sz="1000">
                <a:solidFill>
                  <a:srgbClr val="000000"/>
                </a:solidFill>
              </a:defRPr>
            </a:pPr>
          </a:p>
        </p:txBody>
      </p:sp>
      <p:sp>
        <p:nvSpPr>
          <p:cNvPr id="663" name="object 127"/>
          <p:cNvSpPr/>
          <p:nvPr/>
        </p:nvSpPr>
        <p:spPr>
          <a:xfrm>
            <a:off x="4422311" y="3095469"/>
            <a:ext cx="274321" cy="252500"/>
          </a:xfrm>
          <a:prstGeom prst="rect">
            <a:avLst/>
          </a:prstGeom>
          <a:blipFill>
            <a:blip r:embed="rId60"/>
            <a:stretch>
              <a:fillRect/>
            </a:stretch>
          </a:blipFill>
          <a:ln w="12700">
            <a:miter lim="400000"/>
          </a:ln>
        </p:spPr>
        <p:txBody>
          <a:bodyPr lIns="45719" rIns="45719"/>
          <a:lstStyle/>
          <a:p>
            <a:pPr>
              <a:defRPr sz="1000">
                <a:solidFill>
                  <a:srgbClr val="000000"/>
                </a:solidFill>
              </a:defRPr>
            </a:pPr>
          </a:p>
        </p:txBody>
      </p:sp>
      <p:sp>
        <p:nvSpPr>
          <p:cNvPr id="664" name="object 128"/>
          <p:cNvSpPr/>
          <p:nvPr/>
        </p:nvSpPr>
        <p:spPr>
          <a:xfrm>
            <a:off x="4475307" y="3076764"/>
            <a:ext cx="180803" cy="296142"/>
          </a:xfrm>
          <a:prstGeom prst="rect">
            <a:avLst/>
          </a:prstGeom>
          <a:blipFill>
            <a:blip r:embed="rId38"/>
            <a:stretch>
              <a:fillRect/>
            </a:stretch>
          </a:blipFill>
          <a:ln w="12700">
            <a:miter lim="400000"/>
          </a:ln>
        </p:spPr>
        <p:txBody>
          <a:bodyPr lIns="45719" rIns="45719"/>
          <a:lstStyle/>
          <a:p>
            <a:pPr>
              <a:defRPr sz="1000">
                <a:solidFill>
                  <a:srgbClr val="000000"/>
                </a:solidFill>
              </a:defRPr>
            </a:pPr>
          </a:p>
        </p:txBody>
      </p:sp>
      <p:sp>
        <p:nvSpPr>
          <p:cNvPr id="665" name="object 129"/>
          <p:cNvSpPr/>
          <p:nvPr/>
        </p:nvSpPr>
        <p:spPr>
          <a:xfrm>
            <a:off x="4459194" y="3118841"/>
            <a:ext cx="199340" cy="175024"/>
          </a:xfrm>
          <a:prstGeom prst="rect">
            <a:avLst/>
          </a:prstGeom>
          <a:blipFill>
            <a:blip r:embed="rId61"/>
            <a:stretch>
              <a:fillRect/>
            </a:stretch>
          </a:blipFill>
          <a:ln w="12700">
            <a:miter lim="400000"/>
          </a:ln>
        </p:spPr>
        <p:txBody>
          <a:bodyPr lIns="45719" rIns="45719"/>
          <a:lstStyle/>
          <a:p>
            <a:pPr>
              <a:defRPr sz="1000">
                <a:solidFill>
                  <a:srgbClr val="000000"/>
                </a:solidFill>
              </a:defRPr>
            </a:pPr>
          </a:p>
        </p:txBody>
      </p:sp>
      <p:sp>
        <p:nvSpPr>
          <p:cNvPr id="666" name="object 130"/>
          <p:cNvSpPr/>
          <p:nvPr/>
        </p:nvSpPr>
        <p:spPr>
          <a:xfrm>
            <a:off x="4459196" y="3118842"/>
            <a:ext cx="199239" cy="174935"/>
          </a:xfrm>
          <a:prstGeom prst="rect">
            <a:avLst/>
          </a:prstGeom>
          <a:ln w="9520">
            <a:solidFill>
              <a:srgbClr val="471471"/>
            </a:solidFill>
          </a:ln>
        </p:spPr>
        <p:txBody>
          <a:bodyPr lIns="45719" rIns="45719"/>
          <a:lstStyle/>
          <a:p>
            <a:pPr>
              <a:defRPr sz="1000">
                <a:solidFill>
                  <a:srgbClr val="000000"/>
                </a:solidFill>
              </a:defRPr>
            </a:pPr>
          </a:p>
        </p:txBody>
      </p:sp>
      <p:sp>
        <p:nvSpPr>
          <p:cNvPr id="667" name="object 131"/>
          <p:cNvSpPr/>
          <p:nvPr/>
        </p:nvSpPr>
        <p:spPr>
          <a:xfrm>
            <a:off x="4668575" y="2874142"/>
            <a:ext cx="274321" cy="249382"/>
          </a:xfrm>
          <a:prstGeom prst="rect">
            <a:avLst/>
          </a:prstGeom>
          <a:blipFill>
            <a:blip r:embed="rId62"/>
            <a:stretch>
              <a:fillRect/>
            </a:stretch>
          </a:blipFill>
          <a:ln w="12700">
            <a:miter lim="400000"/>
          </a:ln>
        </p:spPr>
        <p:txBody>
          <a:bodyPr lIns="45719" rIns="45719"/>
          <a:lstStyle/>
          <a:p>
            <a:pPr>
              <a:defRPr sz="1000">
                <a:solidFill>
                  <a:srgbClr val="000000"/>
                </a:solidFill>
              </a:defRPr>
            </a:pPr>
          </a:p>
        </p:txBody>
      </p:sp>
      <p:sp>
        <p:nvSpPr>
          <p:cNvPr id="668" name="object 132"/>
          <p:cNvSpPr/>
          <p:nvPr/>
        </p:nvSpPr>
        <p:spPr>
          <a:xfrm>
            <a:off x="4721571" y="2855439"/>
            <a:ext cx="183920" cy="296142"/>
          </a:xfrm>
          <a:prstGeom prst="rect">
            <a:avLst/>
          </a:prstGeom>
          <a:blipFill>
            <a:blip r:embed="rId63"/>
            <a:stretch>
              <a:fillRect/>
            </a:stretch>
          </a:blipFill>
          <a:ln w="12700">
            <a:miter lim="400000"/>
          </a:ln>
        </p:spPr>
        <p:txBody>
          <a:bodyPr lIns="45719" rIns="45719"/>
          <a:lstStyle/>
          <a:p>
            <a:pPr>
              <a:defRPr sz="1000">
                <a:solidFill>
                  <a:srgbClr val="000000"/>
                </a:solidFill>
              </a:defRPr>
            </a:pPr>
          </a:p>
        </p:txBody>
      </p:sp>
      <p:sp>
        <p:nvSpPr>
          <p:cNvPr id="669" name="object 133"/>
          <p:cNvSpPr/>
          <p:nvPr/>
        </p:nvSpPr>
        <p:spPr>
          <a:xfrm>
            <a:off x="4706703" y="2896194"/>
            <a:ext cx="199340" cy="175023"/>
          </a:xfrm>
          <a:prstGeom prst="rect">
            <a:avLst/>
          </a:prstGeom>
          <a:blipFill>
            <a:blip r:embed="rId20"/>
            <a:stretch>
              <a:fillRect/>
            </a:stretch>
          </a:blipFill>
          <a:ln w="12700">
            <a:miter lim="400000"/>
          </a:ln>
        </p:spPr>
        <p:txBody>
          <a:bodyPr lIns="45719" rIns="45719"/>
          <a:lstStyle/>
          <a:p>
            <a:pPr>
              <a:defRPr sz="1000">
                <a:solidFill>
                  <a:srgbClr val="000000"/>
                </a:solidFill>
              </a:defRPr>
            </a:pPr>
          </a:p>
        </p:txBody>
      </p:sp>
      <p:sp>
        <p:nvSpPr>
          <p:cNvPr id="670" name="object 134"/>
          <p:cNvSpPr/>
          <p:nvPr/>
        </p:nvSpPr>
        <p:spPr>
          <a:xfrm>
            <a:off x="4706703" y="2896194"/>
            <a:ext cx="199239" cy="174935"/>
          </a:xfrm>
          <a:prstGeom prst="rect">
            <a:avLst/>
          </a:prstGeom>
          <a:ln w="9520">
            <a:solidFill>
              <a:srgbClr val="BFD700"/>
            </a:solidFill>
          </a:ln>
        </p:spPr>
        <p:txBody>
          <a:bodyPr lIns="45719" rIns="45719"/>
          <a:lstStyle/>
          <a:p>
            <a:pPr>
              <a:defRPr sz="1000">
                <a:solidFill>
                  <a:srgbClr val="000000"/>
                </a:solidFill>
              </a:defRPr>
            </a:pPr>
          </a:p>
        </p:txBody>
      </p:sp>
      <p:sp>
        <p:nvSpPr>
          <p:cNvPr id="671" name="object 135"/>
          <p:cNvSpPr txBox="1"/>
          <p:nvPr/>
        </p:nvSpPr>
        <p:spPr>
          <a:xfrm>
            <a:off x="4435771" y="2667405"/>
            <a:ext cx="540069" cy="699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D</a:t>
            </a:r>
          </a:p>
          <a:p>
            <a:pPr indent="91915">
              <a:spcBef>
                <a:spcPts val="100"/>
              </a:spcBef>
              <a:tabLst>
                <a:tab pos="330200" algn="l"/>
              </a:tabLst>
              <a:defRPr baseline="1736" spc="-11" sz="1800">
                <a:solidFill>
                  <a:srgbClr val="000000"/>
                </a:solidFill>
                <a:latin typeface="Calibri"/>
                <a:ea typeface="Calibri"/>
                <a:cs typeface="Calibri"/>
                <a:sym typeface="Calibri"/>
              </a:defRPr>
            </a:pPr>
            <a:r>
              <a:t>1	</a:t>
            </a:r>
            <a:r>
              <a:rPr baseline="0" spc="-8" sz="1200"/>
              <a:t>5</a:t>
            </a:r>
            <a:endParaRPr baseline="-13395" spc="-7" sz="1200"/>
          </a:p>
          <a:p>
            <a:pPr indent="91915">
              <a:spcBef>
                <a:spcPts val="300"/>
              </a:spcBef>
              <a:defRPr spc="-8" sz="1200">
                <a:solidFill>
                  <a:srgbClr val="000000"/>
                </a:solidFill>
                <a:latin typeface="Calibri"/>
                <a:ea typeface="Calibri"/>
                <a:cs typeface="Calibri"/>
                <a:sym typeface="Calibri"/>
              </a:defRPr>
            </a:pPr>
            <a:r>
              <a:t>2</a:t>
            </a:r>
          </a:p>
        </p:txBody>
      </p:sp>
      <p:sp>
        <p:nvSpPr>
          <p:cNvPr id="672" name="object 136"/>
          <p:cNvSpPr/>
          <p:nvPr/>
        </p:nvSpPr>
        <p:spPr>
          <a:xfrm>
            <a:off x="6442885" y="4122072"/>
            <a:ext cx="747234" cy="637953"/>
          </a:xfrm>
          <a:prstGeom prst="rect">
            <a:avLst/>
          </a:prstGeom>
          <a:blipFill>
            <a:blip r:embed="rId64"/>
            <a:stretch>
              <a:fillRect/>
            </a:stretch>
          </a:blipFill>
          <a:ln w="12700">
            <a:miter lim="400000"/>
          </a:ln>
        </p:spPr>
        <p:txBody>
          <a:bodyPr lIns="45719" rIns="45719"/>
          <a:lstStyle/>
          <a:p>
            <a:pPr>
              <a:defRPr sz="1000">
                <a:solidFill>
                  <a:srgbClr val="000000"/>
                </a:solidFill>
              </a:defRPr>
            </a:pPr>
          </a:p>
        </p:txBody>
      </p:sp>
      <p:sp>
        <p:nvSpPr>
          <p:cNvPr id="673" name="object 137"/>
          <p:cNvSpPr/>
          <p:nvPr/>
        </p:nvSpPr>
        <p:spPr>
          <a:xfrm>
            <a:off x="2683144" y="2913383"/>
            <a:ext cx="336181" cy="1"/>
          </a:xfrm>
          <a:prstGeom prst="line">
            <a:avLst/>
          </a:prstGeom>
          <a:ln w="25387">
            <a:solidFill>
              <a:srgbClr val="B5B5B5"/>
            </a:solidFill>
          </a:ln>
        </p:spPr>
        <p:txBody>
          <a:bodyPr lIns="45719" rIns="45719"/>
          <a:lstStyle/>
          <a:p>
            <a:pPr/>
          </a:p>
        </p:txBody>
      </p:sp>
      <p:sp>
        <p:nvSpPr>
          <p:cNvPr id="674" name="object 138"/>
          <p:cNvSpPr/>
          <p:nvPr/>
        </p:nvSpPr>
        <p:spPr>
          <a:xfrm>
            <a:off x="2981395" y="2884808"/>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B5B5B5"/>
          </a:solidFill>
          <a:ln w="12700">
            <a:miter lim="400000"/>
          </a:ln>
        </p:spPr>
        <p:txBody>
          <a:bodyPr lIns="45719" rIns="45719"/>
          <a:lstStyle/>
          <a:p>
            <a:pPr>
              <a:defRPr sz="1000">
                <a:solidFill>
                  <a:srgbClr val="000000"/>
                </a:solidFill>
              </a:defRPr>
            </a:pPr>
          </a:p>
        </p:txBody>
      </p:sp>
      <p:sp>
        <p:nvSpPr>
          <p:cNvPr id="675" name="object 139"/>
          <p:cNvSpPr/>
          <p:nvPr/>
        </p:nvSpPr>
        <p:spPr>
          <a:xfrm>
            <a:off x="2683144" y="4252747"/>
            <a:ext cx="336181" cy="1"/>
          </a:xfrm>
          <a:prstGeom prst="line">
            <a:avLst/>
          </a:prstGeom>
          <a:ln w="25387">
            <a:solidFill>
              <a:srgbClr val="B5B5B5"/>
            </a:solidFill>
          </a:ln>
        </p:spPr>
        <p:txBody>
          <a:bodyPr lIns="45719" rIns="45719"/>
          <a:lstStyle/>
          <a:p>
            <a:pPr/>
          </a:p>
        </p:txBody>
      </p:sp>
      <p:sp>
        <p:nvSpPr>
          <p:cNvPr id="676" name="object 140"/>
          <p:cNvSpPr/>
          <p:nvPr/>
        </p:nvSpPr>
        <p:spPr>
          <a:xfrm>
            <a:off x="2981395" y="4224172"/>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B5B5B5"/>
          </a:solidFill>
          <a:ln w="12700">
            <a:miter lim="400000"/>
          </a:ln>
        </p:spPr>
        <p:txBody>
          <a:bodyPr lIns="45719" rIns="45719"/>
          <a:lstStyle/>
          <a:p>
            <a:pPr>
              <a:defRPr sz="1000">
                <a:solidFill>
                  <a:srgbClr val="000000"/>
                </a:solidFill>
              </a:defRPr>
            </a:pPr>
          </a:p>
        </p:txBody>
      </p:sp>
      <p:sp>
        <p:nvSpPr>
          <p:cNvPr id="677" name="object 141"/>
          <p:cNvSpPr/>
          <p:nvPr/>
        </p:nvSpPr>
        <p:spPr>
          <a:xfrm>
            <a:off x="7000295" y="2216398"/>
            <a:ext cx="520585" cy="1873482"/>
          </a:xfrm>
          <a:prstGeom prst="rect">
            <a:avLst/>
          </a:prstGeom>
          <a:blipFill>
            <a:blip r:embed="rId65"/>
            <a:stretch>
              <a:fillRect/>
            </a:stretch>
          </a:blipFill>
          <a:ln w="12700">
            <a:miter lim="400000"/>
          </a:ln>
        </p:spPr>
        <p:txBody>
          <a:bodyPr lIns="45719" rIns="45719"/>
          <a:lstStyle/>
          <a:p>
            <a:pPr>
              <a:defRPr sz="1000">
                <a:solidFill>
                  <a:srgbClr val="000000"/>
                </a:solidFill>
              </a:defRPr>
            </a:pPr>
          </a:p>
        </p:txBody>
      </p:sp>
      <p:sp>
        <p:nvSpPr>
          <p:cNvPr id="678" name="object 142"/>
          <p:cNvSpPr/>
          <p:nvPr/>
        </p:nvSpPr>
        <p:spPr>
          <a:xfrm>
            <a:off x="7043764" y="2338931"/>
            <a:ext cx="433762" cy="1695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81" y="18871"/>
                </a:lnTo>
                <a:lnTo>
                  <a:pt x="10400" y="17507"/>
                </a:lnTo>
                <a:lnTo>
                  <a:pt x="13481" y="16143"/>
                </a:lnTo>
                <a:lnTo>
                  <a:pt x="16178" y="14779"/>
                </a:lnTo>
                <a:lnTo>
                  <a:pt x="18459" y="13414"/>
                </a:lnTo>
                <a:lnTo>
                  <a:pt x="20207" y="12050"/>
                </a:lnTo>
                <a:lnTo>
                  <a:pt x="21333" y="10686"/>
                </a:lnTo>
                <a:lnTo>
                  <a:pt x="21600" y="9966"/>
                </a:lnTo>
                <a:lnTo>
                  <a:pt x="21570" y="9170"/>
                </a:lnTo>
                <a:lnTo>
                  <a:pt x="21333" y="8329"/>
                </a:lnTo>
                <a:lnTo>
                  <a:pt x="20889" y="7449"/>
                </a:lnTo>
                <a:lnTo>
                  <a:pt x="19585" y="5630"/>
                </a:lnTo>
                <a:lnTo>
                  <a:pt x="17867" y="3864"/>
                </a:lnTo>
                <a:lnTo>
                  <a:pt x="16948" y="3038"/>
                </a:lnTo>
                <a:lnTo>
                  <a:pt x="16059" y="2265"/>
                </a:lnTo>
                <a:lnTo>
                  <a:pt x="15200" y="1568"/>
                </a:lnTo>
                <a:lnTo>
                  <a:pt x="14430" y="969"/>
                </a:lnTo>
                <a:lnTo>
                  <a:pt x="13778" y="469"/>
                </a:lnTo>
                <a:lnTo>
                  <a:pt x="13244" y="90"/>
                </a:lnTo>
                <a:lnTo>
                  <a:pt x="13119" y="0"/>
                </a:lnTo>
              </a:path>
            </a:pathLst>
          </a:custGeom>
          <a:ln w="25387">
            <a:solidFill>
              <a:srgbClr val="33B5D3"/>
            </a:solidFill>
          </a:ln>
        </p:spPr>
        <p:txBody>
          <a:bodyPr lIns="45719" rIns="45719"/>
          <a:lstStyle/>
          <a:p>
            <a:pPr>
              <a:defRPr sz="1000">
                <a:solidFill>
                  <a:srgbClr val="000000"/>
                </a:solidFill>
              </a:defRPr>
            </a:pPr>
          </a:p>
        </p:txBody>
      </p:sp>
      <p:sp>
        <p:nvSpPr>
          <p:cNvPr id="679" name="object 143"/>
          <p:cNvSpPr/>
          <p:nvPr/>
        </p:nvSpPr>
        <p:spPr>
          <a:xfrm>
            <a:off x="7293251" y="2321005"/>
            <a:ext cx="53826" cy="634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4" y="0"/>
                </a:moveTo>
                <a:lnTo>
                  <a:pt x="0" y="21600"/>
                </a:lnTo>
                <a:lnTo>
                  <a:pt x="21600" y="15054"/>
                </a:lnTo>
                <a:lnTo>
                  <a:pt x="3084" y="0"/>
                </a:lnTo>
                <a:close/>
              </a:path>
            </a:pathLst>
          </a:custGeom>
          <a:solidFill>
            <a:srgbClr val="33B5D3"/>
          </a:solidFill>
          <a:ln w="12700">
            <a:miter lim="400000"/>
          </a:ln>
        </p:spPr>
        <p:txBody>
          <a:bodyPr lIns="45719" rIns="45719"/>
          <a:lstStyle/>
          <a:p>
            <a:pPr>
              <a:defRPr sz="1000">
                <a:solidFill>
                  <a:srgbClr val="000000"/>
                </a:solidFill>
              </a:defRPr>
            </a:pPr>
          </a:p>
        </p:txBody>
      </p:sp>
      <p:sp>
        <p:nvSpPr>
          <p:cNvPr id="680" name="object 144"/>
          <p:cNvSpPr/>
          <p:nvPr/>
        </p:nvSpPr>
        <p:spPr>
          <a:xfrm>
            <a:off x="6574487" y="2683984"/>
            <a:ext cx="1336052" cy="253918"/>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681" name="object 145"/>
          <p:cNvSpPr txBox="1"/>
          <p:nvPr/>
        </p:nvSpPr>
        <p:spPr>
          <a:xfrm>
            <a:off x="6633542" y="2718273"/>
            <a:ext cx="1143477"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z="1200">
                <a:solidFill>
                  <a:srgbClr val="000000"/>
                </a:solidFill>
                <a:latin typeface="Calibri"/>
                <a:ea typeface="Calibri"/>
                <a:cs typeface="Calibri"/>
                <a:sym typeface="Calibri"/>
              </a:defRPr>
            </a:pPr>
            <a:r>
              <a:t>/lo</a:t>
            </a:r>
            <a:r>
              <a:rPr spc="-4"/>
              <a:t>g</a:t>
            </a:r>
            <a:r>
              <a:t>s/042313.lo</a:t>
            </a:r>
            <a:r>
              <a:rPr spc="-4"/>
              <a:t>g</a:t>
            </a:r>
            <a:r>
              <a:t>?</a:t>
            </a:r>
          </a:p>
        </p:txBody>
      </p:sp>
      <p:sp>
        <p:nvSpPr>
          <p:cNvPr id="682" name="object 146"/>
          <p:cNvSpPr/>
          <p:nvPr/>
        </p:nvSpPr>
        <p:spPr>
          <a:xfrm>
            <a:off x="6529588" y="2122879"/>
            <a:ext cx="498764" cy="2001291"/>
          </a:xfrm>
          <a:prstGeom prst="rect">
            <a:avLst/>
          </a:prstGeom>
          <a:blipFill>
            <a:blip r:embed="rId66"/>
            <a:stretch>
              <a:fillRect/>
            </a:stretch>
          </a:blipFill>
          <a:ln w="12700">
            <a:miter lim="400000"/>
          </a:ln>
        </p:spPr>
        <p:txBody>
          <a:bodyPr lIns="45719" rIns="45719"/>
          <a:lstStyle/>
          <a:p>
            <a:pPr>
              <a:defRPr sz="1000">
                <a:solidFill>
                  <a:srgbClr val="000000"/>
                </a:solidFill>
              </a:defRPr>
            </a:pPr>
          </a:p>
        </p:txBody>
      </p:sp>
      <p:sp>
        <p:nvSpPr>
          <p:cNvPr id="683" name="object 147"/>
          <p:cNvSpPr/>
          <p:nvPr/>
        </p:nvSpPr>
        <p:spPr>
          <a:xfrm>
            <a:off x="6574487" y="2149550"/>
            <a:ext cx="411747" cy="1819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7854" y="975"/>
                </a:lnTo>
                <a:lnTo>
                  <a:pt x="14202" y="1956"/>
                </a:lnTo>
                <a:lnTo>
                  <a:pt x="10738" y="2966"/>
                </a:lnTo>
                <a:lnTo>
                  <a:pt x="7585" y="4019"/>
                </a:lnTo>
                <a:lnTo>
                  <a:pt x="4869" y="5114"/>
                </a:lnTo>
                <a:lnTo>
                  <a:pt x="2622" y="6265"/>
                </a:lnTo>
                <a:lnTo>
                  <a:pt x="1030" y="7501"/>
                </a:lnTo>
                <a:lnTo>
                  <a:pt x="468" y="8143"/>
                </a:lnTo>
                <a:lnTo>
                  <a:pt x="125" y="8814"/>
                </a:lnTo>
                <a:lnTo>
                  <a:pt x="0" y="9521"/>
                </a:lnTo>
                <a:lnTo>
                  <a:pt x="94" y="10284"/>
                </a:lnTo>
                <a:lnTo>
                  <a:pt x="375" y="11082"/>
                </a:lnTo>
                <a:lnTo>
                  <a:pt x="843" y="11922"/>
                </a:lnTo>
                <a:lnTo>
                  <a:pt x="2247" y="13660"/>
                </a:lnTo>
                <a:lnTo>
                  <a:pt x="4151" y="15447"/>
                </a:lnTo>
                <a:lnTo>
                  <a:pt x="6399" y="17219"/>
                </a:lnTo>
                <a:lnTo>
                  <a:pt x="8833" y="18907"/>
                </a:lnTo>
                <a:lnTo>
                  <a:pt x="10051" y="19705"/>
                </a:lnTo>
                <a:lnTo>
                  <a:pt x="11268" y="20461"/>
                </a:lnTo>
                <a:lnTo>
                  <a:pt x="12486" y="21167"/>
                </a:lnTo>
                <a:lnTo>
                  <a:pt x="13242" y="21600"/>
                </a:lnTo>
              </a:path>
            </a:pathLst>
          </a:custGeom>
          <a:ln w="25387">
            <a:solidFill>
              <a:srgbClr val="33B5D3"/>
            </a:solidFill>
          </a:ln>
        </p:spPr>
        <p:txBody>
          <a:bodyPr lIns="45719" rIns="45719"/>
          <a:lstStyle/>
          <a:p>
            <a:pPr>
              <a:defRPr sz="1000">
                <a:solidFill>
                  <a:srgbClr val="000000"/>
                </a:solidFill>
              </a:defRPr>
            </a:pPr>
          </a:p>
        </p:txBody>
      </p:sp>
      <p:sp>
        <p:nvSpPr>
          <p:cNvPr id="684" name="object 148"/>
          <p:cNvSpPr/>
          <p:nvPr/>
        </p:nvSpPr>
        <p:spPr>
          <a:xfrm>
            <a:off x="6786451" y="3924220"/>
            <a:ext cx="53141" cy="63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133"/>
                </a:lnTo>
                <a:lnTo>
                  <a:pt x="19343" y="21600"/>
                </a:lnTo>
                <a:lnTo>
                  <a:pt x="21600" y="0"/>
                </a:lnTo>
                <a:close/>
              </a:path>
            </a:pathLst>
          </a:custGeom>
          <a:solidFill>
            <a:srgbClr val="33B5D3"/>
          </a:solidFill>
          <a:ln w="12700">
            <a:miter lim="400000"/>
          </a:ln>
        </p:spPr>
        <p:txBody>
          <a:bodyPr lIns="45719" rIns="45719"/>
          <a:lstStyle/>
          <a:p>
            <a:pPr>
              <a:defRPr sz="1000">
                <a:solidFill>
                  <a:srgbClr val="000000"/>
                </a:solidFill>
              </a:defRPr>
            </a:pPr>
          </a:p>
        </p:txBody>
      </p:sp>
      <p:sp>
        <p:nvSpPr>
          <p:cNvPr id="685" name="object 149"/>
          <p:cNvSpPr/>
          <p:nvPr/>
        </p:nvSpPr>
        <p:spPr>
          <a:xfrm>
            <a:off x="6440423" y="3435041"/>
            <a:ext cx="500301" cy="253918"/>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686" name="object 150"/>
          <p:cNvSpPr txBox="1"/>
          <p:nvPr/>
        </p:nvSpPr>
        <p:spPr>
          <a:xfrm>
            <a:off x="6499478" y="3469330"/>
            <a:ext cx="377667"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11" sz="1200">
                <a:solidFill>
                  <a:srgbClr val="000000"/>
                </a:solidFill>
                <a:latin typeface="Calibri"/>
                <a:ea typeface="Calibri"/>
                <a:cs typeface="Calibri"/>
                <a:sym typeface="Calibri"/>
              </a:defRPr>
            </a:lvl1pPr>
          </a:lstStyle>
          <a:p>
            <a:pPr/>
            <a:r>
              <a:t>B4,B5</a:t>
            </a:r>
          </a:p>
        </p:txBody>
      </p:sp>
      <p:sp>
        <p:nvSpPr>
          <p:cNvPr id="687" name="object 151"/>
          <p:cNvSpPr txBox="1"/>
          <p:nvPr/>
        </p:nvSpPr>
        <p:spPr>
          <a:xfrm>
            <a:off x="2332600" y="4000531"/>
            <a:ext cx="96680" cy="393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8" sz="1200">
                <a:solidFill>
                  <a:srgbClr val="000000"/>
                </a:solidFill>
                <a:latin typeface="Calibri"/>
                <a:ea typeface="Calibri"/>
                <a:cs typeface="Calibri"/>
                <a:sym typeface="Calibri"/>
              </a:defRPr>
            </a:pPr>
            <a:r>
              <a:t>4</a:t>
            </a:r>
          </a:p>
          <a:p>
            <a:pPr>
              <a:lnSpc>
                <a:spcPts val="300"/>
              </a:lnSpc>
              <a:defRPr sz="300">
                <a:solidFill>
                  <a:srgbClr val="000000"/>
                </a:solidFill>
              </a:defRPr>
            </a:pPr>
          </a:p>
          <a:p>
            <a:pPr indent="9525">
              <a:defRPr spc="-8" sz="1200">
                <a:solidFill>
                  <a:srgbClr val="000000"/>
                </a:solidFill>
                <a:latin typeface="Calibri"/>
                <a:ea typeface="Calibri"/>
                <a:cs typeface="Calibri"/>
                <a:sym typeface="Calibri"/>
              </a:defRPr>
            </a:pPr>
            <a:r>
              <a:t>5</a:t>
            </a:r>
          </a:p>
        </p:txBody>
      </p:sp>
      <p:sp>
        <p:nvSpPr>
          <p:cNvPr id="688" name="object 152"/>
          <p:cNvSpPr txBox="1"/>
          <p:nvPr/>
        </p:nvSpPr>
        <p:spPr>
          <a:xfrm>
            <a:off x="1304479" y="4108686"/>
            <a:ext cx="819627" cy="3124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9525" indent="9525">
              <a:lnSpc>
                <a:spcPts val="1200"/>
              </a:lnSpc>
              <a:defRPr sz="1000">
                <a:solidFill>
                  <a:srgbClr val="FFFFFF"/>
                </a:solidFill>
                <a:latin typeface="Courier New"/>
                <a:ea typeface="Courier New"/>
                <a:cs typeface="Courier New"/>
                <a:sym typeface="Courier New"/>
              </a:defRPr>
            </a:lvl1pPr>
          </a:lstStyle>
          <a:p>
            <a:pPr/>
            <a:r>
              <a:t>/logs/ 042313.log</a:t>
            </a:r>
          </a:p>
        </p:txBody>
      </p:sp>
      <p:sp>
        <p:nvSpPr>
          <p:cNvPr id="689" name="object 153"/>
          <p:cNvSpPr txBox="1"/>
          <p:nvPr/>
        </p:nvSpPr>
        <p:spPr>
          <a:xfrm>
            <a:off x="3373404" y="4188745"/>
            <a:ext cx="526257"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15" sz="1300">
                <a:solidFill>
                  <a:srgbClr val="000000"/>
                </a:solidFill>
                <a:latin typeface="Calibri"/>
                <a:ea typeface="Calibri"/>
                <a:cs typeface="Calibri"/>
                <a:sym typeface="Calibri"/>
              </a:defRPr>
            </a:pPr>
            <a:r>
              <a:t>N</a:t>
            </a:r>
            <a:r>
              <a:rPr spc="-8"/>
              <a:t>ode C</a:t>
            </a:r>
          </a:p>
        </p:txBody>
      </p:sp>
      <p:sp>
        <p:nvSpPr>
          <p:cNvPr id="690" name="object 154"/>
          <p:cNvSpPr txBox="1"/>
          <p:nvPr/>
        </p:nvSpPr>
        <p:spPr>
          <a:xfrm>
            <a:off x="6633542" y="4252710"/>
            <a:ext cx="422435"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300">
                <a:solidFill>
                  <a:srgbClr val="FFFFFF"/>
                </a:solidFill>
                <a:latin typeface="Calibri"/>
                <a:ea typeface="Calibri"/>
                <a:cs typeface="Calibri"/>
                <a:sym typeface="Calibri"/>
              </a:defRPr>
            </a:lvl1pPr>
          </a:lstStyle>
          <a:p>
            <a:pPr/>
            <a:r>
              <a:t>Client</a:t>
            </a:r>
          </a:p>
        </p:txBody>
      </p:sp>
      <p:sp>
        <p:nvSpPr>
          <p:cNvPr id="691" name="object 155"/>
          <p:cNvSpPr txBox="1"/>
          <p:nvPr/>
        </p:nvSpPr>
        <p:spPr>
          <a:xfrm>
            <a:off x="3451562" y="4393422"/>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3</a:t>
            </a:r>
          </a:p>
        </p:txBody>
      </p:sp>
      <p:sp>
        <p:nvSpPr>
          <p:cNvPr id="692" name="object 156"/>
          <p:cNvSpPr txBox="1"/>
          <p:nvPr/>
        </p:nvSpPr>
        <p:spPr>
          <a:xfrm>
            <a:off x="3706921" y="4387979"/>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19"/>
          <p:cNvSpPr txBox="1"/>
          <p:nvPr>
            <p:ph type="title"/>
          </p:nvPr>
        </p:nvSpPr>
        <p:spPr>
          <a:xfrm>
            <a:off x="311699" y="410000"/>
            <a:ext cx="8520601" cy="607801"/>
          </a:xfrm>
          <a:prstGeom prst="rect">
            <a:avLst/>
          </a:prstGeom>
        </p:spPr>
        <p:txBody>
          <a:bodyPr/>
          <a:lstStyle>
            <a:lvl1pPr defTabSz="850391">
              <a:defRPr sz="2790"/>
            </a:lvl1pPr>
          </a:lstStyle>
          <a:p>
            <a:pPr/>
            <a:r>
              <a:t>Course Characteristics</a:t>
            </a:r>
          </a:p>
        </p:txBody>
      </p:sp>
      <p:sp>
        <p:nvSpPr>
          <p:cNvPr id="169" name="Shape 120"/>
          <p:cNvSpPr txBox="1"/>
          <p:nvPr>
            <p:ph type="body" idx="1"/>
          </p:nvPr>
        </p:nvSpPr>
        <p:spPr>
          <a:xfrm>
            <a:off x="311699" y="1229875"/>
            <a:ext cx="8520601" cy="3339001"/>
          </a:xfrm>
          <a:prstGeom prst="rect">
            <a:avLst/>
          </a:prstGeom>
        </p:spPr>
        <p:txBody>
          <a:bodyPr/>
          <a:lstStyle/>
          <a:p>
            <a:pPr marL="228600"/>
            <a:r>
              <a:t>Practical course: suitable for dev, not for sale</a:t>
            </a:r>
          </a:p>
          <a:p>
            <a:pPr marL="228600"/>
            <a:r>
              <a:t>Working mostly with text files not image, video…</a:t>
            </a:r>
          </a:p>
          <a:p>
            <a:pPr marL="228600"/>
          </a:p>
          <a:p>
            <a:pPr marL="228600"/>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Title 1"/>
          <p:cNvSpPr txBox="1"/>
          <p:nvPr>
            <p:ph type="title"/>
          </p:nvPr>
        </p:nvSpPr>
        <p:spPr>
          <a:xfrm>
            <a:off x="311699" y="410000"/>
            <a:ext cx="8520601" cy="607801"/>
          </a:xfrm>
          <a:prstGeom prst="rect">
            <a:avLst/>
          </a:prstGeom>
        </p:spPr>
        <p:txBody>
          <a:bodyPr/>
          <a:lstStyle>
            <a:lvl1pPr defTabSz="850391">
              <a:defRPr sz="2790"/>
            </a:lvl1pPr>
          </a:lstStyle>
          <a:p>
            <a:pPr/>
            <a:r>
              <a:t>Ex: Storing and Retrieving Files (4)</a:t>
            </a:r>
          </a:p>
        </p:txBody>
      </p:sp>
      <p:sp>
        <p:nvSpPr>
          <p:cNvPr id="695" name="Text Placeholder 2"/>
          <p:cNvSpPr txBox="1"/>
          <p:nvPr>
            <p:ph type="body" idx="1"/>
          </p:nvPr>
        </p:nvSpPr>
        <p:spPr>
          <a:xfrm>
            <a:off x="311699" y="1229875"/>
            <a:ext cx="8520601" cy="3339001"/>
          </a:xfrm>
          <a:prstGeom prst="rect">
            <a:avLst/>
          </a:prstGeom>
        </p:spPr>
        <p:txBody>
          <a:bodyPr/>
          <a:lstStyle/>
          <a:p>
            <a:pPr/>
          </a:p>
        </p:txBody>
      </p:sp>
      <p:sp>
        <p:nvSpPr>
          <p:cNvPr id="696" name="object 3"/>
          <p:cNvSpPr/>
          <p:nvPr/>
        </p:nvSpPr>
        <p:spPr>
          <a:xfrm>
            <a:off x="2414612" y="1003969"/>
            <a:ext cx="5177611" cy="1333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73" y="0"/>
                </a:moveTo>
                <a:lnTo>
                  <a:pt x="927" y="0"/>
                </a:lnTo>
                <a:lnTo>
                  <a:pt x="851" y="12"/>
                </a:lnTo>
                <a:lnTo>
                  <a:pt x="704" y="105"/>
                </a:lnTo>
                <a:lnTo>
                  <a:pt x="566" y="283"/>
                </a:lnTo>
                <a:lnTo>
                  <a:pt x="439" y="539"/>
                </a:lnTo>
                <a:lnTo>
                  <a:pt x="324" y="867"/>
                </a:lnTo>
                <a:lnTo>
                  <a:pt x="223" y="1257"/>
                </a:lnTo>
                <a:lnTo>
                  <a:pt x="139" y="1704"/>
                </a:lnTo>
                <a:lnTo>
                  <a:pt x="73" y="2199"/>
                </a:lnTo>
                <a:lnTo>
                  <a:pt x="27" y="2735"/>
                </a:lnTo>
                <a:lnTo>
                  <a:pt x="3" y="3305"/>
                </a:lnTo>
                <a:lnTo>
                  <a:pt x="0" y="3600"/>
                </a:lnTo>
                <a:lnTo>
                  <a:pt x="0" y="18000"/>
                </a:lnTo>
                <a:lnTo>
                  <a:pt x="12" y="18584"/>
                </a:lnTo>
                <a:lnTo>
                  <a:pt x="47" y="19138"/>
                </a:lnTo>
                <a:lnTo>
                  <a:pt x="103" y="19654"/>
                </a:lnTo>
                <a:lnTo>
                  <a:pt x="179" y="20126"/>
                </a:lnTo>
                <a:lnTo>
                  <a:pt x="272" y="20546"/>
                </a:lnTo>
                <a:lnTo>
                  <a:pt x="380" y="20905"/>
                </a:lnTo>
                <a:lnTo>
                  <a:pt x="501" y="21198"/>
                </a:lnTo>
                <a:lnTo>
                  <a:pt x="634" y="21416"/>
                </a:lnTo>
                <a:lnTo>
                  <a:pt x="777" y="21553"/>
                </a:lnTo>
                <a:lnTo>
                  <a:pt x="927" y="21600"/>
                </a:lnTo>
                <a:lnTo>
                  <a:pt x="20673" y="21600"/>
                </a:lnTo>
                <a:lnTo>
                  <a:pt x="20823" y="21553"/>
                </a:lnTo>
                <a:lnTo>
                  <a:pt x="20966" y="21416"/>
                </a:lnTo>
                <a:lnTo>
                  <a:pt x="21099" y="21198"/>
                </a:lnTo>
                <a:lnTo>
                  <a:pt x="21220" y="20905"/>
                </a:lnTo>
                <a:lnTo>
                  <a:pt x="21328" y="20546"/>
                </a:lnTo>
                <a:lnTo>
                  <a:pt x="21421" y="20126"/>
                </a:lnTo>
                <a:lnTo>
                  <a:pt x="21497" y="19654"/>
                </a:lnTo>
                <a:lnTo>
                  <a:pt x="21553" y="19138"/>
                </a:lnTo>
                <a:lnTo>
                  <a:pt x="21588" y="18584"/>
                </a:lnTo>
                <a:lnTo>
                  <a:pt x="21600" y="18000"/>
                </a:lnTo>
                <a:lnTo>
                  <a:pt x="21600" y="3600"/>
                </a:lnTo>
                <a:lnTo>
                  <a:pt x="21588" y="3016"/>
                </a:lnTo>
                <a:lnTo>
                  <a:pt x="21553" y="2462"/>
                </a:lnTo>
                <a:lnTo>
                  <a:pt x="21497" y="1946"/>
                </a:lnTo>
                <a:lnTo>
                  <a:pt x="21421" y="1474"/>
                </a:lnTo>
                <a:lnTo>
                  <a:pt x="21328" y="1054"/>
                </a:lnTo>
                <a:lnTo>
                  <a:pt x="21220" y="695"/>
                </a:lnTo>
                <a:lnTo>
                  <a:pt x="21099" y="402"/>
                </a:lnTo>
                <a:lnTo>
                  <a:pt x="20966" y="184"/>
                </a:lnTo>
                <a:lnTo>
                  <a:pt x="20823" y="47"/>
                </a:lnTo>
                <a:lnTo>
                  <a:pt x="20673"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697" name="object 4"/>
          <p:cNvSpPr/>
          <p:nvPr/>
        </p:nvSpPr>
        <p:spPr>
          <a:xfrm>
            <a:off x="2414614" y="1003971"/>
            <a:ext cx="5174971" cy="1332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12" y="3016"/>
                </a:lnTo>
                <a:lnTo>
                  <a:pt x="47" y="2462"/>
                </a:lnTo>
                <a:lnTo>
                  <a:pt x="103" y="1946"/>
                </a:lnTo>
                <a:lnTo>
                  <a:pt x="179" y="1474"/>
                </a:lnTo>
                <a:lnTo>
                  <a:pt x="272" y="1054"/>
                </a:lnTo>
                <a:lnTo>
                  <a:pt x="380" y="695"/>
                </a:lnTo>
                <a:lnTo>
                  <a:pt x="501" y="402"/>
                </a:lnTo>
                <a:lnTo>
                  <a:pt x="634" y="184"/>
                </a:lnTo>
                <a:lnTo>
                  <a:pt x="777" y="47"/>
                </a:lnTo>
                <a:lnTo>
                  <a:pt x="927" y="0"/>
                </a:lnTo>
                <a:lnTo>
                  <a:pt x="20673" y="0"/>
                </a:lnTo>
                <a:lnTo>
                  <a:pt x="20823" y="47"/>
                </a:lnTo>
                <a:lnTo>
                  <a:pt x="20966" y="184"/>
                </a:lnTo>
                <a:lnTo>
                  <a:pt x="21099" y="402"/>
                </a:lnTo>
                <a:lnTo>
                  <a:pt x="21220" y="695"/>
                </a:lnTo>
                <a:lnTo>
                  <a:pt x="21328" y="1054"/>
                </a:lnTo>
                <a:lnTo>
                  <a:pt x="21421" y="1474"/>
                </a:lnTo>
                <a:lnTo>
                  <a:pt x="21497" y="1946"/>
                </a:lnTo>
                <a:lnTo>
                  <a:pt x="21553" y="2462"/>
                </a:lnTo>
                <a:lnTo>
                  <a:pt x="21588" y="3016"/>
                </a:lnTo>
                <a:lnTo>
                  <a:pt x="21600" y="3600"/>
                </a:lnTo>
                <a:lnTo>
                  <a:pt x="21600" y="18000"/>
                </a:lnTo>
                <a:lnTo>
                  <a:pt x="21588" y="18584"/>
                </a:lnTo>
                <a:lnTo>
                  <a:pt x="21553" y="19138"/>
                </a:lnTo>
                <a:lnTo>
                  <a:pt x="21497" y="19654"/>
                </a:lnTo>
                <a:lnTo>
                  <a:pt x="21421" y="20126"/>
                </a:lnTo>
                <a:lnTo>
                  <a:pt x="21328" y="20546"/>
                </a:lnTo>
                <a:lnTo>
                  <a:pt x="21220" y="20905"/>
                </a:lnTo>
                <a:lnTo>
                  <a:pt x="21099" y="21198"/>
                </a:lnTo>
                <a:lnTo>
                  <a:pt x="20966" y="21416"/>
                </a:lnTo>
                <a:lnTo>
                  <a:pt x="20823" y="21553"/>
                </a:lnTo>
                <a:lnTo>
                  <a:pt x="20673" y="21600"/>
                </a:lnTo>
                <a:lnTo>
                  <a:pt x="927" y="21600"/>
                </a:lnTo>
                <a:lnTo>
                  <a:pt x="777" y="21553"/>
                </a:lnTo>
                <a:lnTo>
                  <a:pt x="634" y="21416"/>
                </a:lnTo>
                <a:lnTo>
                  <a:pt x="501" y="21198"/>
                </a:lnTo>
                <a:lnTo>
                  <a:pt x="380" y="20905"/>
                </a:lnTo>
                <a:lnTo>
                  <a:pt x="272" y="20546"/>
                </a:lnTo>
                <a:lnTo>
                  <a:pt x="179" y="20126"/>
                </a:lnTo>
                <a:lnTo>
                  <a:pt x="103" y="19654"/>
                </a:lnTo>
                <a:lnTo>
                  <a:pt x="47" y="19138"/>
                </a:lnTo>
                <a:lnTo>
                  <a:pt x="12" y="18584"/>
                </a:lnTo>
                <a:lnTo>
                  <a:pt x="0" y="18000"/>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698" name="object 5"/>
          <p:cNvSpPr/>
          <p:nvPr/>
        </p:nvSpPr>
        <p:spPr>
          <a:xfrm>
            <a:off x="2552294" y="1099046"/>
            <a:ext cx="4202084" cy="1209502"/>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699" name="object 6"/>
          <p:cNvSpPr/>
          <p:nvPr/>
        </p:nvSpPr>
        <p:spPr>
          <a:xfrm>
            <a:off x="2590800" y="1122518"/>
            <a:ext cx="4127211" cy="1133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11" y="0"/>
                </a:moveTo>
                <a:lnTo>
                  <a:pt x="989" y="0"/>
                </a:lnTo>
                <a:lnTo>
                  <a:pt x="908" y="12"/>
                </a:lnTo>
                <a:lnTo>
                  <a:pt x="751" y="105"/>
                </a:lnTo>
                <a:lnTo>
                  <a:pt x="604" y="283"/>
                </a:lnTo>
                <a:lnTo>
                  <a:pt x="468" y="539"/>
                </a:lnTo>
                <a:lnTo>
                  <a:pt x="345" y="867"/>
                </a:lnTo>
                <a:lnTo>
                  <a:pt x="238" y="1257"/>
                </a:lnTo>
                <a:lnTo>
                  <a:pt x="148" y="1704"/>
                </a:lnTo>
                <a:lnTo>
                  <a:pt x="78" y="2199"/>
                </a:lnTo>
                <a:lnTo>
                  <a:pt x="29" y="2735"/>
                </a:lnTo>
                <a:lnTo>
                  <a:pt x="3" y="3305"/>
                </a:lnTo>
                <a:lnTo>
                  <a:pt x="0" y="3600"/>
                </a:lnTo>
                <a:lnTo>
                  <a:pt x="0" y="18000"/>
                </a:lnTo>
                <a:lnTo>
                  <a:pt x="13" y="18584"/>
                </a:lnTo>
                <a:lnTo>
                  <a:pt x="50" y="19138"/>
                </a:lnTo>
                <a:lnTo>
                  <a:pt x="110" y="19654"/>
                </a:lnTo>
                <a:lnTo>
                  <a:pt x="191" y="20126"/>
                </a:lnTo>
                <a:lnTo>
                  <a:pt x="290" y="20546"/>
                </a:lnTo>
                <a:lnTo>
                  <a:pt x="405" y="20905"/>
                </a:lnTo>
                <a:lnTo>
                  <a:pt x="534" y="21198"/>
                </a:lnTo>
                <a:lnTo>
                  <a:pt x="676" y="21416"/>
                </a:lnTo>
                <a:lnTo>
                  <a:pt x="828" y="21553"/>
                </a:lnTo>
                <a:lnTo>
                  <a:pt x="989" y="21600"/>
                </a:lnTo>
                <a:lnTo>
                  <a:pt x="20611" y="21600"/>
                </a:lnTo>
                <a:lnTo>
                  <a:pt x="20772" y="21553"/>
                </a:lnTo>
                <a:lnTo>
                  <a:pt x="20924" y="21416"/>
                </a:lnTo>
                <a:lnTo>
                  <a:pt x="21066" y="21198"/>
                </a:lnTo>
                <a:lnTo>
                  <a:pt x="21195" y="20905"/>
                </a:lnTo>
                <a:lnTo>
                  <a:pt x="21310" y="20546"/>
                </a:lnTo>
                <a:lnTo>
                  <a:pt x="21409" y="20126"/>
                </a:lnTo>
                <a:lnTo>
                  <a:pt x="21490" y="19654"/>
                </a:lnTo>
                <a:lnTo>
                  <a:pt x="21550" y="19138"/>
                </a:lnTo>
                <a:lnTo>
                  <a:pt x="21587" y="18584"/>
                </a:lnTo>
                <a:lnTo>
                  <a:pt x="21600" y="18000"/>
                </a:lnTo>
                <a:lnTo>
                  <a:pt x="21600" y="3600"/>
                </a:lnTo>
                <a:lnTo>
                  <a:pt x="21587" y="3016"/>
                </a:lnTo>
                <a:lnTo>
                  <a:pt x="21550" y="2462"/>
                </a:lnTo>
                <a:lnTo>
                  <a:pt x="21490" y="1946"/>
                </a:lnTo>
                <a:lnTo>
                  <a:pt x="21409" y="1474"/>
                </a:lnTo>
                <a:lnTo>
                  <a:pt x="21310" y="1054"/>
                </a:lnTo>
                <a:lnTo>
                  <a:pt x="21195" y="695"/>
                </a:lnTo>
                <a:lnTo>
                  <a:pt x="21066" y="402"/>
                </a:lnTo>
                <a:lnTo>
                  <a:pt x="20924" y="184"/>
                </a:lnTo>
                <a:lnTo>
                  <a:pt x="20772" y="47"/>
                </a:lnTo>
                <a:lnTo>
                  <a:pt x="20611" y="0"/>
                </a:lnTo>
                <a:close/>
              </a:path>
            </a:pathLst>
          </a:custGeom>
          <a:solidFill>
            <a:srgbClr val="FFE7D3"/>
          </a:solidFill>
          <a:ln w="12700">
            <a:miter lim="400000"/>
          </a:ln>
        </p:spPr>
        <p:txBody>
          <a:bodyPr lIns="45719" rIns="45719"/>
          <a:lstStyle/>
          <a:p>
            <a:pPr>
              <a:defRPr sz="1000">
                <a:solidFill>
                  <a:srgbClr val="000000"/>
                </a:solidFill>
              </a:defRPr>
            </a:pPr>
          </a:p>
        </p:txBody>
      </p:sp>
      <p:sp>
        <p:nvSpPr>
          <p:cNvPr id="700" name="object 7"/>
          <p:cNvSpPr/>
          <p:nvPr/>
        </p:nvSpPr>
        <p:spPr>
          <a:xfrm>
            <a:off x="2590799" y="1122521"/>
            <a:ext cx="4125106" cy="1132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13" y="3016"/>
                </a:lnTo>
                <a:lnTo>
                  <a:pt x="50" y="2462"/>
                </a:lnTo>
                <a:lnTo>
                  <a:pt x="110" y="1946"/>
                </a:lnTo>
                <a:lnTo>
                  <a:pt x="191" y="1474"/>
                </a:lnTo>
                <a:lnTo>
                  <a:pt x="290" y="1054"/>
                </a:lnTo>
                <a:lnTo>
                  <a:pt x="405" y="695"/>
                </a:lnTo>
                <a:lnTo>
                  <a:pt x="534" y="402"/>
                </a:lnTo>
                <a:lnTo>
                  <a:pt x="676" y="184"/>
                </a:lnTo>
                <a:lnTo>
                  <a:pt x="828" y="47"/>
                </a:lnTo>
                <a:lnTo>
                  <a:pt x="989" y="0"/>
                </a:lnTo>
                <a:lnTo>
                  <a:pt x="20611" y="0"/>
                </a:lnTo>
                <a:lnTo>
                  <a:pt x="20772" y="47"/>
                </a:lnTo>
                <a:lnTo>
                  <a:pt x="20924" y="184"/>
                </a:lnTo>
                <a:lnTo>
                  <a:pt x="21066" y="402"/>
                </a:lnTo>
                <a:lnTo>
                  <a:pt x="21195" y="695"/>
                </a:lnTo>
                <a:lnTo>
                  <a:pt x="21310" y="1054"/>
                </a:lnTo>
                <a:lnTo>
                  <a:pt x="21409" y="1474"/>
                </a:lnTo>
                <a:lnTo>
                  <a:pt x="21490" y="1946"/>
                </a:lnTo>
                <a:lnTo>
                  <a:pt x="21550" y="2462"/>
                </a:lnTo>
                <a:lnTo>
                  <a:pt x="21587" y="3016"/>
                </a:lnTo>
                <a:lnTo>
                  <a:pt x="21600" y="3600"/>
                </a:lnTo>
                <a:lnTo>
                  <a:pt x="21600" y="18000"/>
                </a:lnTo>
                <a:lnTo>
                  <a:pt x="21587" y="18584"/>
                </a:lnTo>
                <a:lnTo>
                  <a:pt x="21550" y="19138"/>
                </a:lnTo>
                <a:lnTo>
                  <a:pt x="21490" y="19654"/>
                </a:lnTo>
                <a:lnTo>
                  <a:pt x="21409" y="20126"/>
                </a:lnTo>
                <a:lnTo>
                  <a:pt x="21310" y="20546"/>
                </a:lnTo>
                <a:lnTo>
                  <a:pt x="21195" y="20905"/>
                </a:lnTo>
                <a:lnTo>
                  <a:pt x="21066" y="21198"/>
                </a:lnTo>
                <a:lnTo>
                  <a:pt x="20924" y="21416"/>
                </a:lnTo>
                <a:lnTo>
                  <a:pt x="20772" y="21553"/>
                </a:lnTo>
                <a:lnTo>
                  <a:pt x="20611" y="21600"/>
                </a:lnTo>
                <a:lnTo>
                  <a:pt x="989" y="21600"/>
                </a:lnTo>
                <a:lnTo>
                  <a:pt x="828" y="21553"/>
                </a:lnTo>
                <a:lnTo>
                  <a:pt x="676" y="21416"/>
                </a:lnTo>
                <a:lnTo>
                  <a:pt x="534" y="21198"/>
                </a:lnTo>
                <a:lnTo>
                  <a:pt x="405" y="20905"/>
                </a:lnTo>
                <a:lnTo>
                  <a:pt x="290" y="20546"/>
                </a:lnTo>
                <a:lnTo>
                  <a:pt x="191" y="20126"/>
                </a:lnTo>
                <a:lnTo>
                  <a:pt x="110" y="19654"/>
                </a:lnTo>
                <a:lnTo>
                  <a:pt x="50" y="19138"/>
                </a:lnTo>
                <a:lnTo>
                  <a:pt x="13" y="18584"/>
                </a:lnTo>
                <a:lnTo>
                  <a:pt x="0" y="18000"/>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701" name="object 9"/>
          <p:cNvSpPr/>
          <p:nvPr/>
        </p:nvSpPr>
        <p:spPr>
          <a:xfrm>
            <a:off x="6858068" y="1366912"/>
            <a:ext cx="578937" cy="784371"/>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702" name="object 10"/>
          <p:cNvSpPr txBox="1"/>
          <p:nvPr/>
        </p:nvSpPr>
        <p:spPr>
          <a:xfrm>
            <a:off x="6771837" y="1147285"/>
            <a:ext cx="722949"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NameNode</a:t>
            </a:r>
          </a:p>
        </p:txBody>
      </p:sp>
      <p:sp>
        <p:nvSpPr>
          <p:cNvPr id="703" name="object 11"/>
          <p:cNvSpPr txBox="1"/>
          <p:nvPr/>
        </p:nvSpPr>
        <p:spPr>
          <a:xfrm>
            <a:off x="2675702" y="1165309"/>
            <a:ext cx="702470"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300">
                <a:solidFill>
                  <a:srgbClr val="107FA7"/>
                </a:solidFill>
                <a:latin typeface="Calibri"/>
                <a:ea typeface="Calibri"/>
                <a:cs typeface="Calibri"/>
                <a:sym typeface="Calibri"/>
              </a:defRPr>
            </a:lvl1pPr>
          </a:lstStyle>
          <a:p>
            <a:pPr/>
            <a:r>
              <a:t>Metadata</a:t>
            </a:r>
          </a:p>
        </p:txBody>
      </p:sp>
      <p:sp>
        <p:nvSpPr>
          <p:cNvPr id="704" name="object 12"/>
          <p:cNvSpPr txBox="1"/>
          <p:nvPr/>
        </p:nvSpPr>
        <p:spPr>
          <a:xfrm>
            <a:off x="2668502" y="1683946"/>
            <a:ext cx="2694622" cy="39247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b="1" sz="1300">
                <a:solidFill>
                  <a:srgbClr val="000000"/>
                </a:solidFill>
                <a:latin typeface="Courier New"/>
                <a:ea typeface="Courier New"/>
                <a:cs typeface="Courier New"/>
                <a:sym typeface="Courier New"/>
              </a:defRPr>
            </a:pPr>
            <a:r>
              <a:t>/logs/031512.lo</a:t>
            </a:r>
            <a:r>
              <a:rPr spc="-4"/>
              <a:t>g</a:t>
            </a:r>
            <a:r>
              <a:rPr b="0"/>
              <a:t>: B1,B2,B3</a:t>
            </a:r>
          </a:p>
          <a:p>
            <a:pPr indent="9525">
              <a:lnSpc>
                <a:spcPts val="1500"/>
              </a:lnSpc>
              <a:defRPr b="1" sz="1300">
                <a:solidFill>
                  <a:srgbClr val="107FA7"/>
                </a:solidFill>
                <a:latin typeface="Courier New"/>
                <a:ea typeface="Courier New"/>
                <a:cs typeface="Courier New"/>
                <a:sym typeface="Courier New"/>
              </a:defRPr>
            </a:pPr>
            <a:r>
              <a:t>/logs/042313.log:</a:t>
            </a:r>
            <a:r>
              <a:rPr spc="-4"/>
              <a:t> </a:t>
            </a:r>
            <a:r>
              <a:t>B4,B5</a:t>
            </a:r>
          </a:p>
        </p:txBody>
      </p:sp>
      <p:sp>
        <p:nvSpPr>
          <p:cNvPr id="705" name="object 13"/>
          <p:cNvSpPr txBox="1"/>
          <p:nvPr/>
        </p:nvSpPr>
        <p:spPr>
          <a:xfrm>
            <a:off x="5570978" y="1141135"/>
            <a:ext cx="945356" cy="952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b="1" sz="1300">
                <a:solidFill>
                  <a:srgbClr val="000000"/>
                </a:solidFill>
                <a:latin typeface="Courier New"/>
                <a:ea typeface="Courier New"/>
                <a:cs typeface="Courier New"/>
                <a:sym typeface="Courier New"/>
              </a:defRPr>
            </a:pPr>
            <a:r>
              <a:t>B</a:t>
            </a:r>
            <a:r>
              <a:rPr spc="-4"/>
              <a:t>1</a:t>
            </a:r>
            <a:r>
              <a:rPr b="0"/>
              <a:t>: A,B,D</a:t>
            </a:r>
          </a:p>
          <a:p>
            <a:pPr indent="9525">
              <a:lnSpc>
                <a:spcPts val="1500"/>
              </a:lnSpc>
              <a:defRPr b="1" sz="1300">
                <a:solidFill>
                  <a:srgbClr val="000000"/>
                </a:solidFill>
                <a:latin typeface="Courier New"/>
                <a:ea typeface="Courier New"/>
                <a:cs typeface="Courier New"/>
                <a:sym typeface="Courier New"/>
              </a:defRPr>
            </a:pPr>
            <a:r>
              <a:t>B</a:t>
            </a:r>
            <a:r>
              <a:rPr spc="-4"/>
              <a:t>2</a:t>
            </a:r>
            <a:r>
              <a:rPr b="0"/>
              <a:t>: B,D,E</a:t>
            </a:r>
          </a:p>
          <a:p>
            <a:pPr indent="9525">
              <a:defRPr b="1" sz="1300">
                <a:solidFill>
                  <a:srgbClr val="000000"/>
                </a:solidFill>
                <a:latin typeface="Courier New"/>
                <a:ea typeface="Courier New"/>
                <a:cs typeface="Courier New"/>
                <a:sym typeface="Courier New"/>
              </a:defRPr>
            </a:pPr>
            <a:r>
              <a:t>B</a:t>
            </a:r>
            <a:r>
              <a:rPr spc="-4"/>
              <a:t>3</a:t>
            </a:r>
            <a:r>
              <a:rPr b="0"/>
              <a:t>: A,B,C</a:t>
            </a:r>
          </a:p>
          <a:p>
            <a:pPr indent="9525">
              <a:lnSpc>
                <a:spcPts val="1500"/>
              </a:lnSpc>
              <a:defRPr b="1" sz="1300">
                <a:solidFill>
                  <a:srgbClr val="107FA7"/>
                </a:solidFill>
                <a:latin typeface="Courier New"/>
                <a:ea typeface="Courier New"/>
                <a:cs typeface="Courier New"/>
                <a:sym typeface="Courier New"/>
              </a:defRPr>
            </a:pPr>
            <a:r>
              <a:t>B4:</a:t>
            </a:r>
            <a:r>
              <a:rPr spc="-4"/>
              <a:t> </a:t>
            </a:r>
            <a:r>
              <a:t>A,B,E</a:t>
            </a:r>
            <a:endParaRPr>
              <a:solidFill>
                <a:srgbClr val="000000"/>
              </a:solidFill>
            </a:endParaRPr>
          </a:p>
          <a:p>
            <a:pPr indent="9525">
              <a:defRPr b="1" sz="1300">
                <a:solidFill>
                  <a:srgbClr val="107FA7"/>
                </a:solidFill>
                <a:latin typeface="Courier New"/>
                <a:ea typeface="Courier New"/>
                <a:cs typeface="Courier New"/>
                <a:sym typeface="Courier New"/>
              </a:defRPr>
            </a:pPr>
            <a:r>
              <a:t>B5:</a:t>
            </a:r>
            <a:r>
              <a:rPr spc="-4"/>
              <a:t> </a:t>
            </a:r>
            <a:r>
              <a:t>C,E,D</a:t>
            </a:r>
          </a:p>
        </p:txBody>
      </p:sp>
      <p:sp>
        <p:nvSpPr>
          <p:cNvPr id="706" name="object 14"/>
          <p:cNvSpPr/>
          <p:nvPr/>
        </p:nvSpPr>
        <p:spPr>
          <a:xfrm>
            <a:off x="1056003" y="2501818"/>
            <a:ext cx="1165861" cy="913363"/>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707" name="object 15"/>
          <p:cNvSpPr/>
          <p:nvPr/>
        </p:nvSpPr>
        <p:spPr>
          <a:xfrm>
            <a:off x="1093022" y="2525790"/>
            <a:ext cx="1089909" cy="836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0441"/>
                </a:lnTo>
                <a:lnTo>
                  <a:pt x="1542" y="20935"/>
                </a:lnTo>
                <a:lnTo>
                  <a:pt x="2938" y="21284"/>
                </a:lnTo>
                <a:lnTo>
                  <a:pt x="4204" y="21501"/>
                </a:lnTo>
                <a:lnTo>
                  <a:pt x="5357" y="21600"/>
                </a:lnTo>
                <a:lnTo>
                  <a:pt x="6412" y="21593"/>
                </a:lnTo>
                <a:lnTo>
                  <a:pt x="7387" y="21493"/>
                </a:lnTo>
                <a:lnTo>
                  <a:pt x="8297" y="21313"/>
                </a:lnTo>
                <a:lnTo>
                  <a:pt x="9158" y="21066"/>
                </a:lnTo>
                <a:lnTo>
                  <a:pt x="9987" y="20765"/>
                </a:lnTo>
                <a:lnTo>
                  <a:pt x="10800" y="20422"/>
                </a:lnTo>
                <a:lnTo>
                  <a:pt x="13303" y="19275"/>
                </a:lnTo>
                <a:lnTo>
                  <a:pt x="14213" y="18895"/>
                </a:lnTo>
                <a:lnTo>
                  <a:pt x="15187" y="18539"/>
                </a:lnTo>
                <a:lnTo>
                  <a:pt x="16243" y="18218"/>
                </a:lnTo>
                <a:lnTo>
                  <a:pt x="17396" y="17947"/>
                </a:lnTo>
                <a:lnTo>
                  <a:pt x="18662" y="17737"/>
                </a:lnTo>
                <a:lnTo>
                  <a:pt x="20058" y="17601"/>
                </a:lnTo>
                <a:lnTo>
                  <a:pt x="21600" y="17553"/>
                </a:lnTo>
                <a:lnTo>
                  <a:pt x="2160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708" name="object 16"/>
          <p:cNvSpPr/>
          <p:nvPr/>
        </p:nvSpPr>
        <p:spPr>
          <a:xfrm>
            <a:off x="1093022" y="2525789"/>
            <a:ext cx="1089351" cy="836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3"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709" name="object 17"/>
          <p:cNvSpPr txBox="1"/>
          <p:nvPr/>
        </p:nvSpPr>
        <p:spPr>
          <a:xfrm>
            <a:off x="1152078" y="2717161"/>
            <a:ext cx="819627" cy="3124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9525" indent="9525">
              <a:lnSpc>
                <a:spcPts val="1200"/>
              </a:lnSpc>
              <a:defRPr sz="1000">
                <a:solidFill>
                  <a:srgbClr val="FFFFFF"/>
                </a:solidFill>
                <a:latin typeface="Courier New"/>
                <a:ea typeface="Courier New"/>
                <a:cs typeface="Courier New"/>
                <a:sym typeface="Courier New"/>
              </a:defRPr>
            </a:lvl1pPr>
          </a:lstStyle>
          <a:p>
            <a:pPr/>
            <a:r>
              <a:t>/logs/ 031512.log</a:t>
            </a:r>
          </a:p>
        </p:txBody>
      </p:sp>
      <p:sp>
        <p:nvSpPr>
          <p:cNvPr id="710" name="object 18"/>
          <p:cNvSpPr/>
          <p:nvPr/>
        </p:nvSpPr>
        <p:spPr>
          <a:xfrm>
            <a:off x="3004298" y="2501819"/>
            <a:ext cx="2372245" cy="2453295"/>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711" name="object 19"/>
          <p:cNvSpPr/>
          <p:nvPr/>
        </p:nvSpPr>
        <p:spPr>
          <a:xfrm>
            <a:off x="3041169" y="2525760"/>
            <a:ext cx="2297622" cy="2376004"/>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712" name="object 20"/>
          <p:cNvSpPr/>
          <p:nvPr/>
        </p:nvSpPr>
        <p:spPr>
          <a:xfrm>
            <a:off x="3041171" y="2525761"/>
            <a:ext cx="2296446" cy="2374795"/>
          </a:xfrm>
          <a:prstGeom prst="rect">
            <a:avLst/>
          </a:prstGeom>
          <a:ln w="9520">
            <a:solidFill>
              <a:srgbClr val="000000"/>
            </a:solidFill>
          </a:ln>
        </p:spPr>
        <p:txBody>
          <a:bodyPr lIns="45719" rIns="45719"/>
          <a:lstStyle/>
          <a:p>
            <a:pPr>
              <a:defRPr sz="1000">
                <a:solidFill>
                  <a:srgbClr val="000000"/>
                </a:solidFill>
              </a:defRPr>
            </a:pPr>
          </a:p>
        </p:txBody>
      </p:sp>
      <p:sp>
        <p:nvSpPr>
          <p:cNvPr id="713" name="object 21"/>
          <p:cNvSpPr/>
          <p:nvPr/>
        </p:nvSpPr>
        <p:spPr>
          <a:xfrm>
            <a:off x="2081587" y="2504937"/>
            <a:ext cx="274320" cy="252500"/>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714" name="object 22"/>
          <p:cNvSpPr/>
          <p:nvPr/>
        </p:nvSpPr>
        <p:spPr>
          <a:xfrm>
            <a:off x="2134579" y="2486232"/>
            <a:ext cx="180803" cy="299259"/>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715" name="object 23"/>
          <p:cNvSpPr/>
          <p:nvPr/>
        </p:nvSpPr>
        <p:spPr>
          <a:xfrm>
            <a:off x="2118816" y="2529027"/>
            <a:ext cx="199340" cy="175033"/>
          </a:xfrm>
          <a:prstGeom prst="rect">
            <a:avLst/>
          </a:prstGeom>
          <a:blipFill>
            <a:blip r:embed="rId9"/>
            <a:stretch>
              <a:fillRect/>
            </a:stretch>
          </a:blipFill>
          <a:ln w="12700">
            <a:miter lim="400000"/>
          </a:ln>
        </p:spPr>
        <p:txBody>
          <a:bodyPr lIns="45719" rIns="45719"/>
          <a:lstStyle/>
          <a:p>
            <a:pPr>
              <a:defRPr sz="1000">
                <a:solidFill>
                  <a:srgbClr val="000000"/>
                </a:solidFill>
              </a:defRPr>
            </a:pPr>
          </a:p>
        </p:txBody>
      </p:sp>
      <p:sp>
        <p:nvSpPr>
          <p:cNvPr id="716" name="object 24"/>
          <p:cNvSpPr/>
          <p:nvPr/>
        </p:nvSpPr>
        <p:spPr>
          <a:xfrm>
            <a:off x="2118818" y="2529033"/>
            <a:ext cx="199239" cy="174935"/>
          </a:xfrm>
          <a:prstGeom prst="rect">
            <a:avLst/>
          </a:prstGeom>
          <a:ln w="9520">
            <a:solidFill>
              <a:srgbClr val="2CB3D2"/>
            </a:solidFill>
          </a:ln>
        </p:spPr>
        <p:txBody>
          <a:bodyPr lIns="45719" rIns="45719"/>
          <a:lstStyle/>
          <a:p>
            <a:pPr>
              <a:defRPr sz="1000">
                <a:solidFill>
                  <a:srgbClr val="000000"/>
                </a:solidFill>
              </a:defRPr>
            </a:pPr>
          </a:p>
        </p:txBody>
      </p:sp>
      <p:sp>
        <p:nvSpPr>
          <p:cNvPr id="717" name="object 25"/>
          <p:cNvSpPr txBox="1"/>
          <p:nvPr/>
        </p:nvSpPr>
        <p:spPr>
          <a:xfrm>
            <a:off x="2177874" y="2525103"/>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1</a:t>
            </a:r>
          </a:p>
        </p:txBody>
      </p:sp>
      <p:sp>
        <p:nvSpPr>
          <p:cNvPr id="718" name="object 26"/>
          <p:cNvSpPr/>
          <p:nvPr/>
        </p:nvSpPr>
        <p:spPr>
          <a:xfrm>
            <a:off x="1056003" y="3820426"/>
            <a:ext cx="1165861" cy="832312"/>
          </a:xfrm>
          <a:prstGeom prst="rect">
            <a:avLst/>
          </a:prstGeom>
          <a:blipFill>
            <a:blip r:embed="rId10"/>
            <a:stretch>
              <a:fillRect/>
            </a:stretch>
          </a:blipFill>
          <a:ln w="12700">
            <a:miter lim="400000"/>
          </a:ln>
        </p:spPr>
        <p:txBody>
          <a:bodyPr lIns="45719" rIns="45719"/>
          <a:lstStyle/>
          <a:p>
            <a:pPr>
              <a:defRPr sz="1000">
                <a:solidFill>
                  <a:srgbClr val="000000"/>
                </a:solidFill>
              </a:defRPr>
            </a:pPr>
          </a:p>
        </p:txBody>
      </p:sp>
      <p:sp>
        <p:nvSpPr>
          <p:cNvPr id="719" name="object 27"/>
          <p:cNvSpPr/>
          <p:nvPr/>
        </p:nvSpPr>
        <p:spPr>
          <a:xfrm>
            <a:off x="1093022" y="3842410"/>
            <a:ext cx="1089909" cy="7568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0441"/>
                </a:lnTo>
                <a:lnTo>
                  <a:pt x="1542" y="20935"/>
                </a:lnTo>
                <a:lnTo>
                  <a:pt x="2938" y="21284"/>
                </a:lnTo>
                <a:lnTo>
                  <a:pt x="4204" y="21501"/>
                </a:lnTo>
                <a:lnTo>
                  <a:pt x="5357" y="21600"/>
                </a:lnTo>
                <a:lnTo>
                  <a:pt x="6412" y="21593"/>
                </a:lnTo>
                <a:lnTo>
                  <a:pt x="7387" y="21493"/>
                </a:lnTo>
                <a:lnTo>
                  <a:pt x="8297" y="21313"/>
                </a:lnTo>
                <a:lnTo>
                  <a:pt x="9158" y="21066"/>
                </a:lnTo>
                <a:lnTo>
                  <a:pt x="9987" y="20765"/>
                </a:lnTo>
                <a:lnTo>
                  <a:pt x="10800" y="20422"/>
                </a:lnTo>
                <a:lnTo>
                  <a:pt x="13303" y="19275"/>
                </a:lnTo>
                <a:lnTo>
                  <a:pt x="14213" y="18895"/>
                </a:lnTo>
                <a:lnTo>
                  <a:pt x="15187" y="18539"/>
                </a:lnTo>
                <a:lnTo>
                  <a:pt x="16243" y="18218"/>
                </a:lnTo>
                <a:lnTo>
                  <a:pt x="17396" y="17947"/>
                </a:lnTo>
                <a:lnTo>
                  <a:pt x="18662" y="17737"/>
                </a:lnTo>
                <a:lnTo>
                  <a:pt x="20058" y="17601"/>
                </a:lnTo>
                <a:lnTo>
                  <a:pt x="21600" y="17553"/>
                </a:lnTo>
                <a:lnTo>
                  <a:pt x="2160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720" name="object 28"/>
          <p:cNvSpPr/>
          <p:nvPr/>
        </p:nvSpPr>
        <p:spPr>
          <a:xfrm>
            <a:off x="1093022" y="3842408"/>
            <a:ext cx="1089351" cy="756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3"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721" name="object 29"/>
          <p:cNvSpPr/>
          <p:nvPr/>
        </p:nvSpPr>
        <p:spPr>
          <a:xfrm>
            <a:off x="2081587" y="2941355"/>
            <a:ext cx="274320" cy="249382"/>
          </a:xfrm>
          <a:prstGeom prst="rect">
            <a:avLst/>
          </a:prstGeom>
          <a:blipFill>
            <a:blip r:embed="rId11"/>
            <a:stretch>
              <a:fillRect/>
            </a:stretch>
          </a:blipFill>
          <a:ln w="12700">
            <a:miter lim="400000"/>
          </a:ln>
        </p:spPr>
        <p:txBody>
          <a:bodyPr lIns="45719" rIns="45719"/>
          <a:lstStyle/>
          <a:p>
            <a:pPr>
              <a:defRPr sz="1000">
                <a:solidFill>
                  <a:srgbClr val="000000"/>
                </a:solidFill>
              </a:defRPr>
            </a:pPr>
          </a:p>
        </p:txBody>
      </p:sp>
      <p:sp>
        <p:nvSpPr>
          <p:cNvPr id="722" name="object 30"/>
          <p:cNvSpPr/>
          <p:nvPr/>
        </p:nvSpPr>
        <p:spPr>
          <a:xfrm>
            <a:off x="2134579" y="2922652"/>
            <a:ext cx="180803" cy="296142"/>
          </a:xfrm>
          <a:prstGeom prst="rect">
            <a:avLst/>
          </a:prstGeom>
          <a:blipFill>
            <a:blip r:embed="rId12"/>
            <a:stretch>
              <a:fillRect/>
            </a:stretch>
          </a:blipFill>
          <a:ln w="12700">
            <a:miter lim="400000"/>
          </a:ln>
        </p:spPr>
        <p:txBody>
          <a:bodyPr lIns="45719" rIns="45719"/>
          <a:lstStyle/>
          <a:p>
            <a:pPr>
              <a:defRPr sz="1000">
                <a:solidFill>
                  <a:srgbClr val="000000"/>
                </a:solidFill>
              </a:defRPr>
            </a:pPr>
          </a:p>
        </p:txBody>
      </p:sp>
      <p:sp>
        <p:nvSpPr>
          <p:cNvPr id="723" name="object 31"/>
          <p:cNvSpPr/>
          <p:nvPr/>
        </p:nvSpPr>
        <p:spPr>
          <a:xfrm>
            <a:off x="2118816" y="2964083"/>
            <a:ext cx="199340" cy="175032"/>
          </a:xfrm>
          <a:prstGeom prst="rect">
            <a:avLst/>
          </a:prstGeom>
          <a:blipFill>
            <a:blip r:embed="rId13"/>
            <a:stretch>
              <a:fillRect/>
            </a:stretch>
          </a:blipFill>
          <a:ln w="12700">
            <a:miter lim="400000"/>
          </a:ln>
        </p:spPr>
        <p:txBody>
          <a:bodyPr lIns="45719" rIns="45719"/>
          <a:lstStyle/>
          <a:p>
            <a:pPr>
              <a:defRPr sz="1000">
                <a:solidFill>
                  <a:srgbClr val="000000"/>
                </a:solidFill>
              </a:defRPr>
            </a:pPr>
          </a:p>
        </p:txBody>
      </p:sp>
      <p:sp>
        <p:nvSpPr>
          <p:cNvPr id="724" name="object 32"/>
          <p:cNvSpPr/>
          <p:nvPr/>
        </p:nvSpPr>
        <p:spPr>
          <a:xfrm>
            <a:off x="2118818" y="2964086"/>
            <a:ext cx="199239" cy="174935"/>
          </a:xfrm>
          <a:prstGeom prst="rect">
            <a:avLst/>
          </a:prstGeom>
          <a:ln w="9520">
            <a:solidFill>
              <a:srgbClr val="B51B4E"/>
            </a:solidFill>
          </a:ln>
        </p:spPr>
        <p:txBody>
          <a:bodyPr lIns="45719" rIns="45719"/>
          <a:lstStyle/>
          <a:p>
            <a:pPr>
              <a:defRPr sz="1000">
                <a:solidFill>
                  <a:srgbClr val="000000"/>
                </a:solidFill>
              </a:defRPr>
            </a:pPr>
          </a:p>
        </p:txBody>
      </p:sp>
      <p:sp>
        <p:nvSpPr>
          <p:cNvPr id="725" name="object 33"/>
          <p:cNvSpPr txBox="1"/>
          <p:nvPr/>
        </p:nvSpPr>
        <p:spPr>
          <a:xfrm>
            <a:off x="2177874" y="2960158"/>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3</a:t>
            </a:r>
          </a:p>
        </p:txBody>
      </p:sp>
      <p:sp>
        <p:nvSpPr>
          <p:cNvPr id="726" name="object 34"/>
          <p:cNvSpPr/>
          <p:nvPr/>
        </p:nvSpPr>
        <p:spPr>
          <a:xfrm>
            <a:off x="2084702" y="3873420"/>
            <a:ext cx="274320" cy="252500"/>
          </a:xfrm>
          <a:prstGeom prst="rect">
            <a:avLst/>
          </a:prstGeom>
          <a:blipFill>
            <a:blip r:embed="rId14"/>
            <a:stretch>
              <a:fillRect/>
            </a:stretch>
          </a:blipFill>
          <a:ln w="12700">
            <a:miter lim="400000"/>
          </a:ln>
        </p:spPr>
        <p:txBody>
          <a:bodyPr lIns="45719" rIns="45719"/>
          <a:lstStyle/>
          <a:p>
            <a:pPr>
              <a:defRPr sz="1000">
                <a:solidFill>
                  <a:srgbClr val="000000"/>
                </a:solidFill>
              </a:defRPr>
            </a:pPr>
          </a:p>
        </p:txBody>
      </p:sp>
      <p:sp>
        <p:nvSpPr>
          <p:cNvPr id="727" name="object 35"/>
          <p:cNvSpPr/>
          <p:nvPr/>
        </p:nvSpPr>
        <p:spPr>
          <a:xfrm>
            <a:off x="2137697" y="3854715"/>
            <a:ext cx="180803" cy="296142"/>
          </a:xfrm>
          <a:prstGeom prst="rect">
            <a:avLst/>
          </a:prstGeom>
          <a:blipFill>
            <a:blip r:embed="rId15"/>
            <a:stretch>
              <a:fillRect/>
            </a:stretch>
          </a:blipFill>
          <a:ln w="12700">
            <a:miter lim="400000"/>
          </a:ln>
        </p:spPr>
        <p:txBody>
          <a:bodyPr lIns="45719" rIns="45719"/>
          <a:lstStyle/>
          <a:p>
            <a:pPr>
              <a:defRPr sz="1000">
                <a:solidFill>
                  <a:srgbClr val="000000"/>
                </a:solidFill>
              </a:defRPr>
            </a:pPr>
          </a:p>
        </p:txBody>
      </p:sp>
      <p:sp>
        <p:nvSpPr>
          <p:cNvPr id="728" name="object 36"/>
          <p:cNvSpPr/>
          <p:nvPr/>
        </p:nvSpPr>
        <p:spPr>
          <a:xfrm>
            <a:off x="2121139" y="3897102"/>
            <a:ext cx="199340" cy="175023"/>
          </a:xfrm>
          <a:prstGeom prst="rect">
            <a:avLst/>
          </a:prstGeom>
          <a:blipFill>
            <a:blip r:embed="rId16"/>
            <a:stretch>
              <a:fillRect/>
            </a:stretch>
          </a:blipFill>
          <a:ln w="12700">
            <a:miter lim="400000"/>
          </a:ln>
        </p:spPr>
        <p:txBody>
          <a:bodyPr lIns="45719" rIns="45719"/>
          <a:lstStyle/>
          <a:p>
            <a:pPr>
              <a:defRPr sz="1000">
                <a:solidFill>
                  <a:srgbClr val="000000"/>
                </a:solidFill>
              </a:defRPr>
            </a:pPr>
          </a:p>
        </p:txBody>
      </p:sp>
      <p:sp>
        <p:nvSpPr>
          <p:cNvPr id="729" name="object 37"/>
          <p:cNvSpPr/>
          <p:nvPr/>
        </p:nvSpPr>
        <p:spPr>
          <a:xfrm>
            <a:off x="2121143" y="3897107"/>
            <a:ext cx="199239" cy="174935"/>
          </a:xfrm>
          <a:prstGeom prst="rect">
            <a:avLst/>
          </a:prstGeom>
          <a:ln w="9520">
            <a:solidFill>
              <a:srgbClr val="F1B400"/>
            </a:solidFill>
          </a:ln>
        </p:spPr>
        <p:txBody>
          <a:bodyPr lIns="45719" rIns="45719"/>
          <a:lstStyle/>
          <a:p>
            <a:pPr>
              <a:defRPr sz="1000">
                <a:solidFill>
                  <a:srgbClr val="000000"/>
                </a:solidFill>
              </a:defRPr>
            </a:pPr>
          </a:p>
        </p:txBody>
      </p:sp>
      <p:sp>
        <p:nvSpPr>
          <p:cNvPr id="730" name="object 38"/>
          <p:cNvSpPr/>
          <p:nvPr/>
        </p:nvSpPr>
        <p:spPr>
          <a:xfrm>
            <a:off x="2084702" y="4107215"/>
            <a:ext cx="274320" cy="249382"/>
          </a:xfrm>
          <a:prstGeom prst="rect">
            <a:avLst/>
          </a:prstGeom>
          <a:blipFill>
            <a:blip r:embed="rId17"/>
            <a:stretch>
              <a:fillRect/>
            </a:stretch>
          </a:blipFill>
          <a:ln w="12700">
            <a:miter lim="400000"/>
          </a:ln>
        </p:spPr>
        <p:txBody>
          <a:bodyPr lIns="45719" rIns="45719"/>
          <a:lstStyle/>
          <a:p>
            <a:pPr>
              <a:defRPr sz="1000">
                <a:solidFill>
                  <a:srgbClr val="000000"/>
                </a:solidFill>
              </a:defRPr>
            </a:pPr>
          </a:p>
        </p:txBody>
      </p:sp>
      <p:sp>
        <p:nvSpPr>
          <p:cNvPr id="731" name="object 39"/>
          <p:cNvSpPr/>
          <p:nvPr/>
        </p:nvSpPr>
        <p:spPr>
          <a:xfrm>
            <a:off x="2137697" y="4088512"/>
            <a:ext cx="180803" cy="296142"/>
          </a:xfrm>
          <a:prstGeom prst="rect">
            <a:avLst/>
          </a:prstGeom>
          <a:blipFill>
            <a:blip r:embed="rId18"/>
            <a:stretch>
              <a:fillRect/>
            </a:stretch>
          </a:blipFill>
          <a:ln w="12700">
            <a:miter lim="400000"/>
          </a:ln>
        </p:spPr>
        <p:txBody>
          <a:bodyPr lIns="45719" rIns="45719"/>
          <a:lstStyle/>
          <a:p>
            <a:pPr>
              <a:defRPr sz="1000">
                <a:solidFill>
                  <a:srgbClr val="000000"/>
                </a:solidFill>
              </a:defRPr>
            </a:pPr>
          </a:p>
        </p:txBody>
      </p:sp>
      <p:sp>
        <p:nvSpPr>
          <p:cNvPr id="732" name="object 40"/>
          <p:cNvSpPr/>
          <p:nvPr/>
        </p:nvSpPr>
        <p:spPr>
          <a:xfrm>
            <a:off x="2121139" y="4129847"/>
            <a:ext cx="199340" cy="175023"/>
          </a:xfrm>
          <a:prstGeom prst="rect">
            <a:avLst/>
          </a:prstGeom>
          <a:blipFill>
            <a:blip r:embed="rId19"/>
            <a:stretch>
              <a:fillRect/>
            </a:stretch>
          </a:blipFill>
          <a:ln w="12700">
            <a:miter lim="400000"/>
          </a:ln>
        </p:spPr>
        <p:txBody>
          <a:bodyPr lIns="45719" rIns="45719"/>
          <a:lstStyle/>
          <a:p>
            <a:pPr>
              <a:defRPr sz="1000">
                <a:solidFill>
                  <a:srgbClr val="000000"/>
                </a:solidFill>
              </a:defRPr>
            </a:pPr>
          </a:p>
        </p:txBody>
      </p:sp>
      <p:sp>
        <p:nvSpPr>
          <p:cNvPr id="733" name="object 41"/>
          <p:cNvSpPr/>
          <p:nvPr/>
        </p:nvSpPr>
        <p:spPr>
          <a:xfrm>
            <a:off x="2121143" y="4129844"/>
            <a:ext cx="199239" cy="174934"/>
          </a:xfrm>
          <a:prstGeom prst="rect">
            <a:avLst/>
          </a:prstGeom>
          <a:ln w="9520">
            <a:solidFill>
              <a:srgbClr val="BFD700"/>
            </a:solidFill>
          </a:ln>
        </p:spPr>
        <p:txBody>
          <a:bodyPr lIns="45719" rIns="45719"/>
          <a:lstStyle/>
          <a:p>
            <a:pPr>
              <a:defRPr sz="1000">
                <a:solidFill>
                  <a:srgbClr val="000000"/>
                </a:solidFill>
              </a:defRPr>
            </a:pPr>
          </a:p>
        </p:txBody>
      </p:sp>
      <p:sp>
        <p:nvSpPr>
          <p:cNvPr id="734" name="object 42"/>
          <p:cNvSpPr/>
          <p:nvPr/>
        </p:nvSpPr>
        <p:spPr>
          <a:xfrm>
            <a:off x="2084702" y="2726264"/>
            <a:ext cx="274320" cy="249382"/>
          </a:xfrm>
          <a:prstGeom prst="rect">
            <a:avLst/>
          </a:prstGeom>
          <a:blipFill>
            <a:blip r:embed="rId20"/>
            <a:stretch>
              <a:fillRect/>
            </a:stretch>
          </a:blipFill>
          <a:ln w="12700">
            <a:miter lim="400000"/>
          </a:ln>
        </p:spPr>
        <p:txBody>
          <a:bodyPr lIns="45719" rIns="45719"/>
          <a:lstStyle/>
          <a:p>
            <a:pPr>
              <a:defRPr sz="1000">
                <a:solidFill>
                  <a:srgbClr val="000000"/>
                </a:solidFill>
              </a:defRPr>
            </a:pPr>
          </a:p>
        </p:txBody>
      </p:sp>
      <p:sp>
        <p:nvSpPr>
          <p:cNvPr id="735" name="object 43"/>
          <p:cNvSpPr/>
          <p:nvPr/>
        </p:nvSpPr>
        <p:spPr>
          <a:xfrm>
            <a:off x="2137697" y="2707559"/>
            <a:ext cx="180803" cy="296142"/>
          </a:xfrm>
          <a:prstGeom prst="rect">
            <a:avLst/>
          </a:prstGeom>
          <a:blipFill>
            <a:blip r:embed="rId21"/>
            <a:stretch>
              <a:fillRect/>
            </a:stretch>
          </a:blipFill>
          <a:ln w="12700">
            <a:miter lim="400000"/>
          </a:ln>
        </p:spPr>
        <p:txBody>
          <a:bodyPr lIns="45719" rIns="45719"/>
          <a:lstStyle/>
          <a:p>
            <a:pPr>
              <a:defRPr sz="1000">
                <a:solidFill>
                  <a:srgbClr val="000000"/>
                </a:solidFill>
              </a:defRPr>
            </a:pPr>
          </a:p>
        </p:txBody>
      </p:sp>
      <p:sp>
        <p:nvSpPr>
          <p:cNvPr id="736" name="object 44"/>
          <p:cNvSpPr/>
          <p:nvPr/>
        </p:nvSpPr>
        <p:spPr>
          <a:xfrm>
            <a:off x="2121139" y="2748951"/>
            <a:ext cx="199340" cy="175032"/>
          </a:xfrm>
          <a:prstGeom prst="rect">
            <a:avLst/>
          </a:prstGeom>
          <a:blipFill>
            <a:blip r:embed="rId22"/>
            <a:stretch>
              <a:fillRect/>
            </a:stretch>
          </a:blipFill>
          <a:ln w="12700">
            <a:miter lim="400000"/>
          </a:ln>
        </p:spPr>
        <p:txBody>
          <a:bodyPr lIns="45719" rIns="45719"/>
          <a:lstStyle/>
          <a:p>
            <a:pPr>
              <a:defRPr sz="1000">
                <a:solidFill>
                  <a:srgbClr val="000000"/>
                </a:solidFill>
              </a:defRPr>
            </a:pPr>
          </a:p>
        </p:txBody>
      </p:sp>
      <p:sp>
        <p:nvSpPr>
          <p:cNvPr id="737" name="object 45"/>
          <p:cNvSpPr/>
          <p:nvPr/>
        </p:nvSpPr>
        <p:spPr>
          <a:xfrm>
            <a:off x="2121143" y="2748953"/>
            <a:ext cx="199239" cy="174935"/>
          </a:xfrm>
          <a:prstGeom prst="rect">
            <a:avLst/>
          </a:prstGeom>
          <a:ln w="9520">
            <a:solidFill>
              <a:srgbClr val="471471"/>
            </a:solidFill>
          </a:ln>
        </p:spPr>
        <p:txBody>
          <a:bodyPr lIns="45719" rIns="45719"/>
          <a:lstStyle/>
          <a:p>
            <a:pPr>
              <a:defRPr sz="1000">
                <a:solidFill>
                  <a:srgbClr val="000000"/>
                </a:solidFill>
              </a:defRPr>
            </a:pPr>
          </a:p>
        </p:txBody>
      </p:sp>
      <p:sp>
        <p:nvSpPr>
          <p:cNvPr id="738" name="object 46"/>
          <p:cNvSpPr txBox="1"/>
          <p:nvPr/>
        </p:nvSpPr>
        <p:spPr>
          <a:xfrm>
            <a:off x="2180199" y="2745026"/>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2</a:t>
            </a:r>
          </a:p>
        </p:txBody>
      </p:sp>
      <p:sp>
        <p:nvSpPr>
          <p:cNvPr id="739" name="object 47"/>
          <p:cNvSpPr/>
          <p:nvPr/>
        </p:nvSpPr>
        <p:spPr>
          <a:xfrm>
            <a:off x="3138341" y="4088512"/>
            <a:ext cx="1053639" cy="791788"/>
          </a:xfrm>
          <a:prstGeom prst="rect">
            <a:avLst/>
          </a:prstGeom>
          <a:blipFill>
            <a:blip r:embed="rId23"/>
            <a:stretch>
              <a:fillRect/>
            </a:stretch>
          </a:blipFill>
          <a:ln w="12700">
            <a:miter lim="400000"/>
          </a:ln>
        </p:spPr>
        <p:txBody>
          <a:bodyPr lIns="45719" rIns="45719"/>
          <a:lstStyle/>
          <a:p>
            <a:pPr>
              <a:defRPr sz="1000">
                <a:solidFill>
                  <a:srgbClr val="000000"/>
                </a:solidFill>
              </a:defRPr>
            </a:pPr>
          </a:p>
        </p:txBody>
      </p:sp>
      <p:sp>
        <p:nvSpPr>
          <p:cNvPr id="740" name="object 48"/>
          <p:cNvSpPr/>
          <p:nvPr/>
        </p:nvSpPr>
        <p:spPr>
          <a:xfrm>
            <a:off x="3175335" y="4111068"/>
            <a:ext cx="978180"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741" name="object 49"/>
          <p:cNvSpPr/>
          <p:nvPr/>
        </p:nvSpPr>
        <p:spPr>
          <a:xfrm>
            <a:off x="3175335" y="4111066"/>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742" name="object 50"/>
          <p:cNvSpPr/>
          <p:nvPr/>
        </p:nvSpPr>
        <p:spPr>
          <a:xfrm>
            <a:off x="3679621" y="4146079"/>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743" name="object 51"/>
          <p:cNvSpPr/>
          <p:nvPr/>
        </p:nvSpPr>
        <p:spPr>
          <a:xfrm>
            <a:off x="3684811" y="4151126"/>
            <a:ext cx="461430" cy="636328"/>
          </a:xfrm>
          <a:prstGeom prst="rect">
            <a:avLst/>
          </a:prstGeom>
          <a:blipFill>
            <a:blip r:embed="rId24"/>
            <a:stretch>
              <a:fillRect/>
            </a:stretch>
          </a:blipFill>
          <a:ln w="12700">
            <a:miter lim="400000"/>
          </a:ln>
        </p:spPr>
        <p:txBody>
          <a:bodyPr lIns="45719" rIns="45719"/>
          <a:lstStyle/>
          <a:p>
            <a:pPr>
              <a:defRPr sz="1000">
                <a:solidFill>
                  <a:srgbClr val="000000"/>
                </a:solidFill>
              </a:defRPr>
            </a:pPr>
          </a:p>
        </p:txBody>
      </p:sp>
      <p:sp>
        <p:nvSpPr>
          <p:cNvPr id="744" name="object 52"/>
          <p:cNvSpPr/>
          <p:nvPr/>
        </p:nvSpPr>
        <p:spPr>
          <a:xfrm>
            <a:off x="3200686" y="4266196"/>
            <a:ext cx="277438" cy="252500"/>
          </a:xfrm>
          <a:prstGeom prst="rect">
            <a:avLst/>
          </a:prstGeom>
          <a:blipFill>
            <a:blip r:embed="rId25"/>
            <a:stretch>
              <a:fillRect/>
            </a:stretch>
          </a:blipFill>
          <a:ln w="12700">
            <a:miter lim="400000"/>
          </a:ln>
        </p:spPr>
        <p:txBody>
          <a:bodyPr lIns="45719" rIns="45719"/>
          <a:lstStyle/>
          <a:p>
            <a:pPr>
              <a:defRPr sz="1000">
                <a:solidFill>
                  <a:srgbClr val="000000"/>
                </a:solidFill>
              </a:defRPr>
            </a:pPr>
          </a:p>
        </p:txBody>
      </p:sp>
      <p:sp>
        <p:nvSpPr>
          <p:cNvPr id="745" name="object 53"/>
          <p:cNvSpPr/>
          <p:nvPr/>
        </p:nvSpPr>
        <p:spPr>
          <a:xfrm>
            <a:off x="3256798" y="4247493"/>
            <a:ext cx="180803" cy="296142"/>
          </a:xfrm>
          <a:prstGeom prst="rect">
            <a:avLst/>
          </a:prstGeom>
          <a:blipFill>
            <a:blip r:embed="rId26"/>
            <a:stretch>
              <a:fillRect/>
            </a:stretch>
          </a:blipFill>
          <a:ln w="12700">
            <a:miter lim="400000"/>
          </a:ln>
        </p:spPr>
        <p:txBody>
          <a:bodyPr lIns="45719" rIns="45719"/>
          <a:lstStyle/>
          <a:p>
            <a:pPr>
              <a:defRPr sz="1000">
                <a:solidFill>
                  <a:srgbClr val="000000"/>
                </a:solidFill>
              </a:defRPr>
            </a:pPr>
          </a:p>
        </p:txBody>
      </p:sp>
      <p:sp>
        <p:nvSpPr>
          <p:cNvPr id="746" name="object 54"/>
          <p:cNvSpPr/>
          <p:nvPr/>
        </p:nvSpPr>
        <p:spPr>
          <a:xfrm>
            <a:off x="3240109" y="4290000"/>
            <a:ext cx="199340" cy="175023"/>
          </a:xfrm>
          <a:prstGeom prst="rect">
            <a:avLst/>
          </a:prstGeom>
          <a:blipFill>
            <a:blip r:embed="rId27"/>
            <a:stretch>
              <a:fillRect/>
            </a:stretch>
          </a:blipFill>
          <a:ln w="12700">
            <a:miter lim="400000"/>
          </a:ln>
        </p:spPr>
        <p:txBody>
          <a:bodyPr lIns="45719" rIns="45719"/>
          <a:lstStyle/>
          <a:p>
            <a:pPr>
              <a:defRPr sz="1000">
                <a:solidFill>
                  <a:srgbClr val="000000"/>
                </a:solidFill>
              </a:defRPr>
            </a:pPr>
          </a:p>
        </p:txBody>
      </p:sp>
      <p:sp>
        <p:nvSpPr>
          <p:cNvPr id="747" name="object 55"/>
          <p:cNvSpPr/>
          <p:nvPr/>
        </p:nvSpPr>
        <p:spPr>
          <a:xfrm>
            <a:off x="3240104" y="4289997"/>
            <a:ext cx="199239" cy="174935"/>
          </a:xfrm>
          <a:prstGeom prst="rect">
            <a:avLst/>
          </a:prstGeom>
          <a:ln w="9520">
            <a:solidFill>
              <a:srgbClr val="B51B4E"/>
            </a:solidFill>
          </a:ln>
        </p:spPr>
        <p:txBody>
          <a:bodyPr lIns="45719" rIns="45719"/>
          <a:lstStyle/>
          <a:p>
            <a:pPr>
              <a:defRPr sz="1000">
                <a:solidFill>
                  <a:srgbClr val="000000"/>
                </a:solidFill>
              </a:defRPr>
            </a:pPr>
          </a:p>
        </p:txBody>
      </p:sp>
      <p:sp>
        <p:nvSpPr>
          <p:cNvPr id="748" name="object 56"/>
          <p:cNvSpPr/>
          <p:nvPr/>
        </p:nvSpPr>
        <p:spPr>
          <a:xfrm>
            <a:off x="3456302" y="4263080"/>
            <a:ext cx="277438" cy="249382"/>
          </a:xfrm>
          <a:prstGeom prst="rect">
            <a:avLst/>
          </a:prstGeom>
          <a:blipFill>
            <a:blip r:embed="rId28"/>
            <a:stretch>
              <a:fillRect/>
            </a:stretch>
          </a:blipFill>
          <a:ln w="12700">
            <a:miter lim="400000"/>
          </a:ln>
        </p:spPr>
        <p:txBody>
          <a:bodyPr lIns="45719" rIns="45719"/>
          <a:lstStyle/>
          <a:p>
            <a:pPr>
              <a:defRPr sz="1000">
                <a:solidFill>
                  <a:srgbClr val="000000"/>
                </a:solidFill>
              </a:defRPr>
            </a:pPr>
          </a:p>
        </p:txBody>
      </p:sp>
      <p:sp>
        <p:nvSpPr>
          <p:cNvPr id="749" name="object 57"/>
          <p:cNvSpPr/>
          <p:nvPr/>
        </p:nvSpPr>
        <p:spPr>
          <a:xfrm>
            <a:off x="3509297" y="4241258"/>
            <a:ext cx="183920" cy="299259"/>
          </a:xfrm>
          <a:prstGeom prst="rect">
            <a:avLst/>
          </a:prstGeom>
          <a:blipFill>
            <a:blip r:embed="rId29"/>
            <a:stretch>
              <a:fillRect/>
            </a:stretch>
          </a:blipFill>
          <a:ln w="12700">
            <a:miter lim="400000"/>
          </a:ln>
        </p:spPr>
        <p:txBody>
          <a:bodyPr lIns="45719" rIns="45719"/>
          <a:lstStyle/>
          <a:p>
            <a:pPr>
              <a:defRPr sz="1000">
                <a:solidFill>
                  <a:srgbClr val="000000"/>
                </a:solidFill>
              </a:defRPr>
            </a:pPr>
          </a:p>
        </p:txBody>
      </p:sp>
      <p:sp>
        <p:nvSpPr>
          <p:cNvPr id="750" name="object 58"/>
          <p:cNvSpPr/>
          <p:nvPr/>
        </p:nvSpPr>
        <p:spPr>
          <a:xfrm>
            <a:off x="3495464" y="4284552"/>
            <a:ext cx="199340" cy="175023"/>
          </a:xfrm>
          <a:prstGeom prst="rect">
            <a:avLst/>
          </a:prstGeom>
          <a:blipFill>
            <a:blip r:embed="rId19"/>
            <a:stretch>
              <a:fillRect/>
            </a:stretch>
          </a:blipFill>
          <a:ln w="12700">
            <a:miter lim="400000"/>
          </a:ln>
        </p:spPr>
        <p:txBody>
          <a:bodyPr lIns="45719" rIns="45719"/>
          <a:lstStyle/>
          <a:p>
            <a:pPr>
              <a:defRPr sz="1000">
                <a:solidFill>
                  <a:srgbClr val="000000"/>
                </a:solidFill>
              </a:defRPr>
            </a:pPr>
          </a:p>
        </p:txBody>
      </p:sp>
      <p:sp>
        <p:nvSpPr>
          <p:cNvPr id="751" name="object 59"/>
          <p:cNvSpPr/>
          <p:nvPr/>
        </p:nvSpPr>
        <p:spPr>
          <a:xfrm>
            <a:off x="3495464" y="4284552"/>
            <a:ext cx="199239" cy="174935"/>
          </a:xfrm>
          <a:prstGeom prst="rect">
            <a:avLst/>
          </a:prstGeom>
          <a:ln w="9520">
            <a:solidFill>
              <a:srgbClr val="BFD700"/>
            </a:solidFill>
          </a:ln>
        </p:spPr>
        <p:txBody>
          <a:bodyPr lIns="45719" rIns="45719"/>
          <a:lstStyle/>
          <a:p>
            <a:pPr>
              <a:defRPr sz="1000">
                <a:solidFill>
                  <a:srgbClr val="000000"/>
                </a:solidFill>
              </a:defRPr>
            </a:pPr>
          </a:p>
        </p:txBody>
      </p:sp>
      <p:sp>
        <p:nvSpPr>
          <p:cNvPr id="752" name="object 60"/>
          <p:cNvSpPr/>
          <p:nvPr/>
        </p:nvSpPr>
        <p:spPr>
          <a:xfrm>
            <a:off x="4213800" y="3315427"/>
            <a:ext cx="1053639" cy="791788"/>
          </a:xfrm>
          <a:prstGeom prst="rect">
            <a:avLst/>
          </a:prstGeom>
          <a:blipFill>
            <a:blip r:embed="rId30"/>
            <a:stretch>
              <a:fillRect/>
            </a:stretch>
          </a:blipFill>
          <a:ln w="12700">
            <a:miter lim="400000"/>
          </a:ln>
        </p:spPr>
        <p:txBody>
          <a:bodyPr lIns="45719" rIns="45719"/>
          <a:lstStyle/>
          <a:p>
            <a:pPr>
              <a:defRPr sz="1000">
                <a:solidFill>
                  <a:srgbClr val="000000"/>
                </a:solidFill>
              </a:defRPr>
            </a:pPr>
          </a:p>
        </p:txBody>
      </p:sp>
      <p:sp>
        <p:nvSpPr>
          <p:cNvPr id="753" name="object 61"/>
          <p:cNvSpPr/>
          <p:nvPr/>
        </p:nvSpPr>
        <p:spPr>
          <a:xfrm>
            <a:off x="4250532" y="3338122"/>
            <a:ext cx="978179"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754" name="object 62"/>
          <p:cNvSpPr/>
          <p:nvPr/>
        </p:nvSpPr>
        <p:spPr>
          <a:xfrm>
            <a:off x="4250532" y="3338119"/>
            <a:ext cx="977683"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755" name="object 63"/>
          <p:cNvSpPr/>
          <p:nvPr/>
        </p:nvSpPr>
        <p:spPr>
          <a:xfrm>
            <a:off x="4754812" y="3373134"/>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756" name="object 64"/>
          <p:cNvSpPr/>
          <p:nvPr/>
        </p:nvSpPr>
        <p:spPr>
          <a:xfrm>
            <a:off x="4760012" y="3378182"/>
            <a:ext cx="461428" cy="636328"/>
          </a:xfrm>
          <a:prstGeom prst="rect">
            <a:avLst/>
          </a:prstGeom>
          <a:blipFill>
            <a:blip r:embed="rId24"/>
            <a:stretch>
              <a:fillRect/>
            </a:stretch>
          </a:blipFill>
          <a:ln w="12700">
            <a:miter lim="400000"/>
          </a:ln>
        </p:spPr>
        <p:txBody>
          <a:bodyPr lIns="45719" rIns="45719"/>
          <a:lstStyle/>
          <a:p>
            <a:pPr>
              <a:defRPr sz="1000">
                <a:solidFill>
                  <a:srgbClr val="000000"/>
                </a:solidFill>
              </a:defRPr>
            </a:pPr>
          </a:p>
        </p:txBody>
      </p:sp>
      <p:sp>
        <p:nvSpPr>
          <p:cNvPr id="757" name="object 65"/>
          <p:cNvSpPr/>
          <p:nvPr/>
        </p:nvSpPr>
        <p:spPr>
          <a:xfrm>
            <a:off x="4509942" y="3508699"/>
            <a:ext cx="274321" cy="249382"/>
          </a:xfrm>
          <a:prstGeom prst="rect">
            <a:avLst/>
          </a:prstGeom>
          <a:blipFill>
            <a:blip r:embed="rId31"/>
            <a:stretch>
              <a:fillRect/>
            </a:stretch>
          </a:blipFill>
          <a:ln w="12700">
            <a:miter lim="400000"/>
          </a:ln>
        </p:spPr>
        <p:txBody>
          <a:bodyPr lIns="45719" rIns="45719"/>
          <a:lstStyle/>
          <a:p>
            <a:pPr>
              <a:defRPr sz="1000">
                <a:solidFill>
                  <a:srgbClr val="000000"/>
                </a:solidFill>
              </a:defRPr>
            </a:pPr>
          </a:p>
        </p:txBody>
      </p:sp>
      <p:sp>
        <p:nvSpPr>
          <p:cNvPr id="758" name="object 66"/>
          <p:cNvSpPr/>
          <p:nvPr/>
        </p:nvSpPr>
        <p:spPr>
          <a:xfrm>
            <a:off x="4562935" y="3486877"/>
            <a:ext cx="183920" cy="299259"/>
          </a:xfrm>
          <a:prstGeom prst="rect">
            <a:avLst/>
          </a:prstGeom>
          <a:blipFill>
            <a:blip r:embed="rId29"/>
            <a:stretch>
              <a:fillRect/>
            </a:stretch>
          </a:blipFill>
          <a:ln w="12700">
            <a:miter lim="400000"/>
          </a:ln>
        </p:spPr>
        <p:txBody>
          <a:bodyPr lIns="45719" rIns="45719"/>
          <a:lstStyle/>
          <a:p>
            <a:pPr>
              <a:defRPr sz="1000">
                <a:solidFill>
                  <a:srgbClr val="000000"/>
                </a:solidFill>
              </a:defRPr>
            </a:pPr>
          </a:p>
        </p:txBody>
      </p:sp>
      <p:sp>
        <p:nvSpPr>
          <p:cNvPr id="759" name="object 67"/>
          <p:cNvSpPr/>
          <p:nvPr/>
        </p:nvSpPr>
        <p:spPr>
          <a:xfrm>
            <a:off x="4547644" y="3530677"/>
            <a:ext cx="199340" cy="175023"/>
          </a:xfrm>
          <a:prstGeom prst="rect">
            <a:avLst/>
          </a:prstGeom>
          <a:blipFill>
            <a:blip r:embed="rId32"/>
            <a:stretch>
              <a:fillRect/>
            </a:stretch>
          </a:blipFill>
          <a:ln w="12700">
            <a:miter lim="400000"/>
          </a:ln>
        </p:spPr>
        <p:txBody>
          <a:bodyPr lIns="45719" rIns="45719"/>
          <a:lstStyle/>
          <a:p>
            <a:pPr>
              <a:defRPr sz="1000">
                <a:solidFill>
                  <a:srgbClr val="000000"/>
                </a:solidFill>
              </a:defRPr>
            </a:pPr>
          </a:p>
        </p:txBody>
      </p:sp>
      <p:sp>
        <p:nvSpPr>
          <p:cNvPr id="760" name="object 68"/>
          <p:cNvSpPr/>
          <p:nvPr/>
        </p:nvSpPr>
        <p:spPr>
          <a:xfrm>
            <a:off x="4547639" y="3530674"/>
            <a:ext cx="199239" cy="174935"/>
          </a:xfrm>
          <a:prstGeom prst="rect">
            <a:avLst/>
          </a:prstGeom>
          <a:ln w="9520">
            <a:solidFill>
              <a:srgbClr val="BFD700"/>
            </a:solidFill>
          </a:ln>
        </p:spPr>
        <p:txBody>
          <a:bodyPr lIns="45719" rIns="45719"/>
          <a:lstStyle/>
          <a:p>
            <a:pPr>
              <a:defRPr sz="1000">
                <a:solidFill>
                  <a:srgbClr val="000000"/>
                </a:solidFill>
              </a:defRPr>
            </a:pPr>
          </a:p>
        </p:txBody>
      </p:sp>
      <p:sp>
        <p:nvSpPr>
          <p:cNvPr id="761" name="object 69"/>
          <p:cNvSpPr/>
          <p:nvPr/>
        </p:nvSpPr>
        <p:spPr>
          <a:xfrm>
            <a:off x="4279262" y="3723790"/>
            <a:ext cx="274321" cy="249382"/>
          </a:xfrm>
          <a:prstGeom prst="rect">
            <a:avLst/>
          </a:prstGeom>
          <a:blipFill>
            <a:blip r:embed="rId33"/>
            <a:stretch>
              <a:fillRect/>
            </a:stretch>
          </a:blipFill>
          <a:ln w="12700">
            <a:miter lim="400000"/>
          </a:ln>
        </p:spPr>
        <p:txBody>
          <a:bodyPr lIns="45719" rIns="45719"/>
          <a:lstStyle/>
          <a:p>
            <a:pPr>
              <a:defRPr sz="1000">
                <a:solidFill>
                  <a:srgbClr val="000000"/>
                </a:solidFill>
              </a:defRPr>
            </a:pPr>
          </a:p>
        </p:txBody>
      </p:sp>
      <p:sp>
        <p:nvSpPr>
          <p:cNvPr id="762" name="object 70"/>
          <p:cNvSpPr/>
          <p:nvPr/>
        </p:nvSpPr>
        <p:spPr>
          <a:xfrm>
            <a:off x="4332256" y="3701970"/>
            <a:ext cx="180803" cy="299259"/>
          </a:xfrm>
          <a:prstGeom prst="rect">
            <a:avLst/>
          </a:prstGeom>
          <a:blipFill>
            <a:blip r:embed="rId34"/>
            <a:stretch>
              <a:fillRect/>
            </a:stretch>
          </a:blipFill>
          <a:ln w="12700">
            <a:miter lim="400000"/>
          </a:ln>
        </p:spPr>
        <p:txBody>
          <a:bodyPr lIns="45719" rIns="45719"/>
          <a:lstStyle/>
          <a:p>
            <a:pPr>
              <a:defRPr sz="1000">
                <a:solidFill>
                  <a:srgbClr val="000000"/>
                </a:solidFill>
              </a:defRPr>
            </a:pPr>
          </a:p>
        </p:txBody>
      </p:sp>
      <p:sp>
        <p:nvSpPr>
          <p:cNvPr id="763" name="object 71"/>
          <p:cNvSpPr/>
          <p:nvPr/>
        </p:nvSpPr>
        <p:spPr>
          <a:xfrm>
            <a:off x="4315585" y="3745522"/>
            <a:ext cx="199340" cy="175023"/>
          </a:xfrm>
          <a:prstGeom prst="rect">
            <a:avLst/>
          </a:prstGeom>
          <a:blipFill>
            <a:blip r:embed="rId35"/>
            <a:stretch>
              <a:fillRect/>
            </a:stretch>
          </a:blipFill>
          <a:ln w="12700">
            <a:miter lim="400000"/>
          </a:ln>
        </p:spPr>
        <p:txBody>
          <a:bodyPr lIns="45719" rIns="45719"/>
          <a:lstStyle/>
          <a:p>
            <a:pPr>
              <a:defRPr sz="1000">
                <a:solidFill>
                  <a:srgbClr val="000000"/>
                </a:solidFill>
              </a:defRPr>
            </a:pPr>
          </a:p>
        </p:txBody>
      </p:sp>
      <p:sp>
        <p:nvSpPr>
          <p:cNvPr id="764" name="object 72"/>
          <p:cNvSpPr/>
          <p:nvPr/>
        </p:nvSpPr>
        <p:spPr>
          <a:xfrm>
            <a:off x="4315583" y="3745527"/>
            <a:ext cx="199239" cy="174935"/>
          </a:xfrm>
          <a:prstGeom prst="rect">
            <a:avLst/>
          </a:prstGeom>
          <a:ln w="9520">
            <a:solidFill>
              <a:srgbClr val="F1B400"/>
            </a:solidFill>
          </a:ln>
        </p:spPr>
        <p:txBody>
          <a:bodyPr lIns="45719" rIns="45719"/>
          <a:lstStyle/>
          <a:p>
            <a:pPr>
              <a:defRPr sz="1000">
                <a:solidFill>
                  <a:srgbClr val="000000"/>
                </a:solidFill>
              </a:defRPr>
            </a:pPr>
          </a:p>
        </p:txBody>
      </p:sp>
      <p:sp>
        <p:nvSpPr>
          <p:cNvPr id="765" name="object 73"/>
          <p:cNvSpPr/>
          <p:nvPr/>
        </p:nvSpPr>
        <p:spPr>
          <a:xfrm>
            <a:off x="4279262" y="3505582"/>
            <a:ext cx="274321" cy="252500"/>
          </a:xfrm>
          <a:prstGeom prst="rect">
            <a:avLst/>
          </a:prstGeom>
          <a:blipFill>
            <a:blip r:embed="rId36"/>
            <a:stretch>
              <a:fillRect/>
            </a:stretch>
          </a:blipFill>
          <a:ln w="12700">
            <a:miter lim="400000"/>
          </a:ln>
        </p:spPr>
        <p:txBody>
          <a:bodyPr lIns="45719" rIns="45719"/>
          <a:lstStyle/>
          <a:p>
            <a:pPr>
              <a:defRPr sz="1000">
                <a:solidFill>
                  <a:srgbClr val="000000"/>
                </a:solidFill>
              </a:defRPr>
            </a:pPr>
          </a:p>
        </p:txBody>
      </p:sp>
      <p:sp>
        <p:nvSpPr>
          <p:cNvPr id="766" name="object 74"/>
          <p:cNvSpPr/>
          <p:nvPr/>
        </p:nvSpPr>
        <p:spPr>
          <a:xfrm>
            <a:off x="4332256" y="3486877"/>
            <a:ext cx="180803" cy="296142"/>
          </a:xfrm>
          <a:prstGeom prst="rect">
            <a:avLst/>
          </a:prstGeom>
          <a:blipFill>
            <a:blip r:embed="rId37"/>
            <a:stretch>
              <a:fillRect/>
            </a:stretch>
          </a:blipFill>
          <a:ln w="12700">
            <a:miter lim="400000"/>
          </a:ln>
        </p:spPr>
        <p:txBody>
          <a:bodyPr lIns="45719" rIns="45719"/>
          <a:lstStyle/>
          <a:p>
            <a:pPr>
              <a:defRPr sz="1000">
                <a:solidFill>
                  <a:srgbClr val="000000"/>
                </a:solidFill>
              </a:defRPr>
            </a:pPr>
          </a:p>
        </p:txBody>
      </p:sp>
      <p:sp>
        <p:nvSpPr>
          <p:cNvPr id="767" name="object 75"/>
          <p:cNvSpPr/>
          <p:nvPr/>
        </p:nvSpPr>
        <p:spPr>
          <a:xfrm>
            <a:off x="4315585" y="3529095"/>
            <a:ext cx="199340" cy="175023"/>
          </a:xfrm>
          <a:prstGeom prst="rect">
            <a:avLst/>
          </a:prstGeom>
          <a:blipFill>
            <a:blip r:embed="rId38"/>
            <a:stretch>
              <a:fillRect/>
            </a:stretch>
          </a:blipFill>
          <a:ln w="12700">
            <a:miter lim="400000"/>
          </a:ln>
        </p:spPr>
        <p:txBody>
          <a:bodyPr lIns="45719" rIns="45719"/>
          <a:lstStyle/>
          <a:p>
            <a:pPr>
              <a:defRPr sz="1000">
                <a:solidFill>
                  <a:srgbClr val="000000"/>
                </a:solidFill>
              </a:defRPr>
            </a:pPr>
          </a:p>
        </p:txBody>
      </p:sp>
      <p:sp>
        <p:nvSpPr>
          <p:cNvPr id="768" name="object 76"/>
          <p:cNvSpPr/>
          <p:nvPr/>
        </p:nvSpPr>
        <p:spPr>
          <a:xfrm>
            <a:off x="4315583" y="3529093"/>
            <a:ext cx="199239" cy="174935"/>
          </a:xfrm>
          <a:prstGeom prst="rect">
            <a:avLst/>
          </a:prstGeom>
          <a:ln w="9520">
            <a:solidFill>
              <a:srgbClr val="471471"/>
            </a:solidFill>
          </a:ln>
        </p:spPr>
        <p:txBody>
          <a:bodyPr lIns="45719" rIns="45719"/>
          <a:lstStyle/>
          <a:p>
            <a:pPr>
              <a:defRPr sz="1000">
                <a:solidFill>
                  <a:srgbClr val="000000"/>
                </a:solidFill>
              </a:defRPr>
            </a:pPr>
          </a:p>
        </p:txBody>
      </p:sp>
      <p:sp>
        <p:nvSpPr>
          <p:cNvPr id="769" name="object 77"/>
          <p:cNvSpPr txBox="1"/>
          <p:nvPr/>
        </p:nvSpPr>
        <p:spPr>
          <a:xfrm>
            <a:off x="4290536" y="3310094"/>
            <a:ext cx="518161"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E</a:t>
            </a:r>
          </a:p>
          <a:p>
            <a:pPr indent="93344">
              <a:tabLst>
                <a:tab pos="317500" algn="l"/>
              </a:tabLst>
              <a:defRPr spc="-8" sz="1200">
                <a:solidFill>
                  <a:srgbClr val="000000"/>
                </a:solidFill>
                <a:latin typeface="Calibri"/>
                <a:ea typeface="Calibri"/>
                <a:cs typeface="Calibri"/>
                <a:sym typeface="Calibri"/>
              </a:defRPr>
            </a:pPr>
            <a:r>
              <a:t>2	5</a:t>
            </a:r>
          </a:p>
          <a:p>
            <a:pPr indent="93344">
              <a:spcBef>
                <a:spcPts val="200"/>
              </a:spcBef>
              <a:defRPr spc="-8" sz="1200">
                <a:solidFill>
                  <a:srgbClr val="000000"/>
                </a:solidFill>
                <a:latin typeface="Calibri"/>
                <a:ea typeface="Calibri"/>
                <a:cs typeface="Calibri"/>
                <a:sym typeface="Calibri"/>
              </a:defRPr>
            </a:pPr>
            <a:r>
              <a:t>4</a:t>
            </a:r>
          </a:p>
        </p:txBody>
      </p:sp>
      <p:sp>
        <p:nvSpPr>
          <p:cNvPr id="770" name="object 78"/>
          <p:cNvSpPr/>
          <p:nvPr/>
        </p:nvSpPr>
        <p:spPr>
          <a:xfrm>
            <a:off x="3157045" y="2554814"/>
            <a:ext cx="1053639" cy="791788"/>
          </a:xfrm>
          <a:prstGeom prst="rect">
            <a:avLst/>
          </a:prstGeom>
          <a:blipFill>
            <a:blip r:embed="rId39"/>
            <a:stretch>
              <a:fillRect/>
            </a:stretch>
          </a:blipFill>
          <a:ln w="12700">
            <a:miter lim="400000"/>
          </a:ln>
        </p:spPr>
        <p:txBody>
          <a:bodyPr lIns="45719" rIns="45719"/>
          <a:lstStyle/>
          <a:p>
            <a:pPr>
              <a:defRPr sz="1000">
                <a:solidFill>
                  <a:srgbClr val="000000"/>
                </a:solidFill>
              </a:defRPr>
            </a:pPr>
          </a:p>
        </p:txBody>
      </p:sp>
      <p:sp>
        <p:nvSpPr>
          <p:cNvPr id="771" name="object 79"/>
          <p:cNvSpPr/>
          <p:nvPr/>
        </p:nvSpPr>
        <p:spPr>
          <a:xfrm>
            <a:off x="3194385" y="2576630"/>
            <a:ext cx="978180"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772" name="object 80"/>
          <p:cNvSpPr/>
          <p:nvPr/>
        </p:nvSpPr>
        <p:spPr>
          <a:xfrm>
            <a:off x="3194385" y="2576629"/>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773" name="object 81"/>
          <p:cNvSpPr/>
          <p:nvPr/>
        </p:nvSpPr>
        <p:spPr>
          <a:xfrm>
            <a:off x="3698661" y="2611639"/>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774" name="object 82"/>
          <p:cNvSpPr/>
          <p:nvPr/>
        </p:nvSpPr>
        <p:spPr>
          <a:xfrm>
            <a:off x="3703861" y="2616687"/>
            <a:ext cx="461430" cy="636327"/>
          </a:xfrm>
          <a:prstGeom prst="rect">
            <a:avLst/>
          </a:prstGeom>
          <a:blipFill>
            <a:blip r:embed="rId24"/>
            <a:stretch>
              <a:fillRect/>
            </a:stretch>
          </a:blipFill>
          <a:ln w="12700">
            <a:miter lim="400000"/>
          </a:ln>
        </p:spPr>
        <p:txBody>
          <a:bodyPr lIns="45719" rIns="45719"/>
          <a:lstStyle/>
          <a:p>
            <a:pPr>
              <a:defRPr sz="1000">
                <a:solidFill>
                  <a:srgbClr val="000000"/>
                </a:solidFill>
              </a:defRPr>
            </a:pPr>
          </a:p>
        </p:txBody>
      </p:sp>
      <p:sp>
        <p:nvSpPr>
          <p:cNvPr id="775" name="object 83"/>
          <p:cNvSpPr/>
          <p:nvPr/>
        </p:nvSpPr>
        <p:spPr>
          <a:xfrm>
            <a:off x="3200687" y="2969411"/>
            <a:ext cx="274320" cy="249382"/>
          </a:xfrm>
          <a:prstGeom prst="rect">
            <a:avLst/>
          </a:prstGeom>
          <a:blipFill>
            <a:blip r:embed="rId40"/>
            <a:stretch>
              <a:fillRect/>
            </a:stretch>
          </a:blipFill>
          <a:ln w="12700">
            <a:miter lim="400000"/>
          </a:ln>
        </p:spPr>
        <p:txBody>
          <a:bodyPr lIns="45719" rIns="45719"/>
          <a:lstStyle/>
          <a:p>
            <a:pPr>
              <a:defRPr sz="1000">
                <a:solidFill>
                  <a:srgbClr val="000000"/>
                </a:solidFill>
              </a:defRPr>
            </a:pPr>
          </a:p>
        </p:txBody>
      </p:sp>
      <p:sp>
        <p:nvSpPr>
          <p:cNvPr id="776" name="object 84"/>
          <p:cNvSpPr/>
          <p:nvPr/>
        </p:nvSpPr>
        <p:spPr>
          <a:xfrm>
            <a:off x="3253680" y="2950706"/>
            <a:ext cx="183920" cy="296142"/>
          </a:xfrm>
          <a:prstGeom prst="rect">
            <a:avLst/>
          </a:prstGeom>
          <a:blipFill>
            <a:blip r:embed="rId41"/>
            <a:stretch>
              <a:fillRect/>
            </a:stretch>
          </a:blipFill>
          <a:ln w="12700">
            <a:miter lim="400000"/>
          </a:ln>
        </p:spPr>
        <p:txBody>
          <a:bodyPr lIns="45719" rIns="45719"/>
          <a:lstStyle/>
          <a:p>
            <a:pPr>
              <a:defRPr sz="1000">
                <a:solidFill>
                  <a:srgbClr val="000000"/>
                </a:solidFill>
              </a:defRPr>
            </a:pPr>
          </a:p>
        </p:txBody>
      </p:sp>
      <p:sp>
        <p:nvSpPr>
          <p:cNvPr id="777" name="object 85"/>
          <p:cNvSpPr/>
          <p:nvPr/>
        </p:nvSpPr>
        <p:spPr>
          <a:xfrm>
            <a:off x="3238966" y="2992466"/>
            <a:ext cx="199340" cy="175023"/>
          </a:xfrm>
          <a:prstGeom prst="rect">
            <a:avLst/>
          </a:prstGeom>
          <a:blipFill>
            <a:blip r:embed="rId35"/>
            <a:stretch>
              <a:fillRect/>
            </a:stretch>
          </a:blipFill>
          <a:ln w="12700">
            <a:miter lim="400000"/>
          </a:ln>
        </p:spPr>
        <p:txBody>
          <a:bodyPr lIns="45719" rIns="45719"/>
          <a:lstStyle/>
          <a:p>
            <a:pPr>
              <a:defRPr sz="1000">
                <a:solidFill>
                  <a:srgbClr val="000000"/>
                </a:solidFill>
              </a:defRPr>
            </a:pPr>
          </a:p>
        </p:txBody>
      </p:sp>
      <p:sp>
        <p:nvSpPr>
          <p:cNvPr id="778" name="object 86"/>
          <p:cNvSpPr/>
          <p:nvPr/>
        </p:nvSpPr>
        <p:spPr>
          <a:xfrm>
            <a:off x="3238961" y="2992465"/>
            <a:ext cx="199239" cy="174935"/>
          </a:xfrm>
          <a:prstGeom prst="rect">
            <a:avLst/>
          </a:prstGeom>
          <a:ln w="9520">
            <a:solidFill>
              <a:srgbClr val="F1B400"/>
            </a:solidFill>
          </a:ln>
        </p:spPr>
        <p:txBody>
          <a:bodyPr lIns="45719" rIns="45719"/>
          <a:lstStyle/>
          <a:p>
            <a:pPr>
              <a:defRPr sz="1000">
                <a:solidFill>
                  <a:srgbClr val="000000"/>
                </a:solidFill>
              </a:defRPr>
            </a:pPr>
          </a:p>
        </p:txBody>
      </p:sp>
      <p:sp>
        <p:nvSpPr>
          <p:cNvPr id="779" name="object 87"/>
          <p:cNvSpPr/>
          <p:nvPr/>
        </p:nvSpPr>
        <p:spPr>
          <a:xfrm>
            <a:off x="3200686" y="2751202"/>
            <a:ext cx="277438" cy="249382"/>
          </a:xfrm>
          <a:prstGeom prst="rect">
            <a:avLst/>
          </a:prstGeom>
          <a:blipFill>
            <a:blip r:embed="rId42"/>
            <a:stretch>
              <a:fillRect/>
            </a:stretch>
          </a:blipFill>
          <a:ln w="12700">
            <a:miter lim="400000"/>
          </a:ln>
        </p:spPr>
        <p:txBody>
          <a:bodyPr lIns="45719" rIns="45719"/>
          <a:lstStyle/>
          <a:p>
            <a:pPr>
              <a:defRPr sz="1000">
                <a:solidFill>
                  <a:srgbClr val="000000"/>
                </a:solidFill>
              </a:defRPr>
            </a:pPr>
          </a:p>
        </p:txBody>
      </p:sp>
      <p:sp>
        <p:nvSpPr>
          <p:cNvPr id="780" name="object 88"/>
          <p:cNvSpPr/>
          <p:nvPr/>
        </p:nvSpPr>
        <p:spPr>
          <a:xfrm>
            <a:off x="3256798" y="2732497"/>
            <a:ext cx="180803" cy="296142"/>
          </a:xfrm>
          <a:prstGeom prst="rect">
            <a:avLst/>
          </a:prstGeom>
          <a:blipFill>
            <a:blip r:embed="rId43"/>
            <a:stretch>
              <a:fillRect/>
            </a:stretch>
          </a:blipFill>
          <a:ln w="12700">
            <a:miter lim="400000"/>
          </a:ln>
        </p:spPr>
        <p:txBody>
          <a:bodyPr lIns="45719" rIns="45719"/>
          <a:lstStyle/>
          <a:p>
            <a:pPr>
              <a:defRPr sz="1000">
                <a:solidFill>
                  <a:srgbClr val="000000"/>
                </a:solidFill>
              </a:defRPr>
            </a:pPr>
          </a:p>
        </p:txBody>
      </p:sp>
      <p:sp>
        <p:nvSpPr>
          <p:cNvPr id="781" name="object 89"/>
          <p:cNvSpPr/>
          <p:nvPr/>
        </p:nvSpPr>
        <p:spPr>
          <a:xfrm>
            <a:off x="3240109" y="2773667"/>
            <a:ext cx="199340" cy="175023"/>
          </a:xfrm>
          <a:prstGeom prst="rect">
            <a:avLst/>
          </a:prstGeom>
          <a:blipFill>
            <a:blip r:embed="rId44"/>
            <a:stretch>
              <a:fillRect/>
            </a:stretch>
          </a:blipFill>
          <a:ln w="12700">
            <a:miter lim="400000"/>
          </a:ln>
        </p:spPr>
        <p:txBody>
          <a:bodyPr lIns="45719" rIns="45719"/>
          <a:lstStyle/>
          <a:p>
            <a:pPr>
              <a:defRPr sz="1000">
                <a:solidFill>
                  <a:srgbClr val="000000"/>
                </a:solidFill>
              </a:defRPr>
            </a:pPr>
          </a:p>
        </p:txBody>
      </p:sp>
      <p:sp>
        <p:nvSpPr>
          <p:cNvPr id="782" name="object 90"/>
          <p:cNvSpPr/>
          <p:nvPr/>
        </p:nvSpPr>
        <p:spPr>
          <a:xfrm>
            <a:off x="3240104" y="2773667"/>
            <a:ext cx="199239" cy="174935"/>
          </a:xfrm>
          <a:prstGeom prst="rect">
            <a:avLst/>
          </a:prstGeom>
          <a:ln w="9520">
            <a:solidFill>
              <a:srgbClr val="2CB3D2"/>
            </a:solidFill>
          </a:ln>
        </p:spPr>
        <p:txBody>
          <a:bodyPr lIns="45719" rIns="45719"/>
          <a:lstStyle/>
          <a:p>
            <a:pPr>
              <a:defRPr sz="1000">
                <a:solidFill>
                  <a:srgbClr val="000000"/>
                </a:solidFill>
              </a:defRPr>
            </a:pPr>
          </a:p>
        </p:txBody>
      </p:sp>
      <p:sp>
        <p:nvSpPr>
          <p:cNvPr id="783" name="object 91"/>
          <p:cNvSpPr/>
          <p:nvPr/>
        </p:nvSpPr>
        <p:spPr>
          <a:xfrm>
            <a:off x="3443833" y="2751202"/>
            <a:ext cx="274321" cy="252500"/>
          </a:xfrm>
          <a:prstGeom prst="rect">
            <a:avLst/>
          </a:prstGeom>
          <a:blipFill>
            <a:blip r:embed="rId45"/>
            <a:stretch>
              <a:fillRect/>
            </a:stretch>
          </a:blipFill>
          <a:ln w="12700">
            <a:miter lim="400000"/>
          </a:ln>
        </p:spPr>
        <p:txBody>
          <a:bodyPr lIns="45719" rIns="45719"/>
          <a:lstStyle/>
          <a:p>
            <a:pPr>
              <a:defRPr sz="1000">
                <a:solidFill>
                  <a:srgbClr val="000000"/>
                </a:solidFill>
              </a:defRPr>
            </a:pPr>
          </a:p>
        </p:txBody>
      </p:sp>
      <p:sp>
        <p:nvSpPr>
          <p:cNvPr id="784" name="object 92"/>
          <p:cNvSpPr/>
          <p:nvPr/>
        </p:nvSpPr>
        <p:spPr>
          <a:xfrm>
            <a:off x="3496829" y="2732497"/>
            <a:ext cx="180803" cy="296142"/>
          </a:xfrm>
          <a:prstGeom prst="rect">
            <a:avLst/>
          </a:prstGeom>
          <a:blipFill>
            <a:blip r:embed="rId46"/>
            <a:stretch>
              <a:fillRect/>
            </a:stretch>
          </a:blipFill>
          <a:ln w="12700">
            <a:miter lim="400000"/>
          </a:ln>
        </p:spPr>
        <p:txBody>
          <a:bodyPr lIns="45719" rIns="45719"/>
          <a:lstStyle/>
          <a:p>
            <a:pPr>
              <a:defRPr sz="1000">
                <a:solidFill>
                  <a:srgbClr val="000000"/>
                </a:solidFill>
              </a:defRPr>
            </a:pPr>
          </a:p>
        </p:txBody>
      </p:sp>
      <p:sp>
        <p:nvSpPr>
          <p:cNvPr id="785" name="object 93"/>
          <p:cNvSpPr/>
          <p:nvPr/>
        </p:nvSpPr>
        <p:spPr>
          <a:xfrm>
            <a:off x="3480823" y="2774468"/>
            <a:ext cx="199340" cy="175023"/>
          </a:xfrm>
          <a:prstGeom prst="rect">
            <a:avLst/>
          </a:prstGeom>
          <a:blipFill>
            <a:blip r:embed="rId27"/>
            <a:stretch>
              <a:fillRect/>
            </a:stretch>
          </a:blipFill>
          <a:ln w="12700">
            <a:miter lim="400000"/>
          </a:ln>
        </p:spPr>
        <p:txBody>
          <a:bodyPr lIns="45719" rIns="45719"/>
          <a:lstStyle/>
          <a:p>
            <a:pPr>
              <a:defRPr sz="1000">
                <a:solidFill>
                  <a:srgbClr val="000000"/>
                </a:solidFill>
              </a:defRPr>
            </a:pPr>
          </a:p>
        </p:txBody>
      </p:sp>
      <p:sp>
        <p:nvSpPr>
          <p:cNvPr id="786" name="object 94"/>
          <p:cNvSpPr/>
          <p:nvPr/>
        </p:nvSpPr>
        <p:spPr>
          <a:xfrm>
            <a:off x="3480820" y="2774465"/>
            <a:ext cx="199239" cy="174935"/>
          </a:xfrm>
          <a:prstGeom prst="rect">
            <a:avLst/>
          </a:prstGeom>
          <a:ln w="9520">
            <a:solidFill>
              <a:srgbClr val="B51B4E"/>
            </a:solidFill>
          </a:ln>
        </p:spPr>
        <p:txBody>
          <a:bodyPr lIns="45719" rIns="45719"/>
          <a:lstStyle/>
          <a:p>
            <a:pPr>
              <a:defRPr sz="1000">
                <a:solidFill>
                  <a:srgbClr val="000000"/>
                </a:solidFill>
              </a:defRPr>
            </a:pPr>
          </a:p>
        </p:txBody>
      </p:sp>
      <p:sp>
        <p:nvSpPr>
          <p:cNvPr id="787" name="object 95"/>
          <p:cNvSpPr txBox="1"/>
          <p:nvPr/>
        </p:nvSpPr>
        <p:spPr>
          <a:xfrm>
            <a:off x="3225238" y="2563322"/>
            <a:ext cx="533877"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a:t>
            </a:r>
            <a:r>
              <a:rPr spc="-11"/>
              <a:t>A</a:t>
            </a:r>
          </a:p>
          <a:p>
            <a:pPr indent="83343">
              <a:tabLst>
                <a:tab pos="317500" algn="l"/>
              </a:tabLst>
              <a:defRPr spc="-8" sz="1200">
                <a:solidFill>
                  <a:srgbClr val="000000"/>
                </a:solidFill>
                <a:latin typeface="Calibri"/>
                <a:ea typeface="Calibri"/>
                <a:cs typeface="Calibri"/>
                <a:sym typeface="Calibri"/>
              </a:defRPr>
            </a:pPr>
            <a:r>
              <a:t>1	3</a:t>
            </a:r>
          </a:p>
          <a:p>
            <a:pPr indent="81914">
              <a:spcBef>
                <a:spcPts val="200"/>
              </a:spcBef>
              <a:defRPr spc="-8" sz="1200">
                <a:solidFill>
                  <a:srgbClr val="000000"/>
                </a:solidFill>
                <a:latin typeface="Calibri"/>
                <a:ea typeface="Calibri"/>
                <a:cs typeface="Calibri"/>
                <a:sym typeface="Calibri"/>
              </a:defRPr>
            </a:pPr>
            <a:r>
              <a:t>4</a:t>
            </a:r>
          </a:p>
        </p:txBody>
      </p:sp>
      <p:sp>
        <p:nvSpPr>
          <p:cNvPr id="788" name="object 96"/>
          <p:cNvSpPr/>
          <p:nvPr/>
        </p:nvSpPr>
        <p:spPr>
          <a:xfrm>
            <a:off x="3153928" y="3312310"/>
            <a:ext cx="1053640" cy="794905"/>
          </a:xfrm>
          <a:prstGeom prst="rect">
            <a:avLst/>
          </a:prstGeom>
          <a:blipFill>
            <a:blip r:embed="rId47"/>
            <a:stretch>
              <a:fillRect/>
            </a:stretch>
          </a:blipFill>
          <a:ln w="12700">
            <a:miter lim="400000"/>
          </a:ln>
        </p:spPr>
        <p:txBody>
          <a:bodyPr lIns="45719" rIns="45719"/>
          <a:lstStyle/>
          <a:p>
            <a:pPr>
              <a:defRPr sz="1000">
                <a:solidFill>
                  <a:srgbClr val="000000"/>
                </a:solidFill>
              </a:defRPr>
            </a:pPr>
          </a:p>
        </p:txBody>
      </p:sp>
      <p:sp>
        <p:nvSpPr>
          <p:cNvPr id="789" name="object 97"/>
          <p:cNvSpPr/>
          <p:nvPr/>
        </p:nvSpPr>
        <p:spPr>
          <a:xfrm>
            <a:off x="3190524" y="3336728"/>
            <a:ext cx="978180"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790" name="object 98"/>
          <p:cNvSpPr/>
          <p:nvPr/>
        </p:nvSpPr>
        <p:spPr>
          <a:xfrm>
            <a:off x="3190524" y="3336728"/>
            <a:ext cx="977684" cy="715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791" name="object 99"/>
          <p:cNvSpPr/>
          <p:nvPr/>
        </p:nvSpPr>
        <p:spPr>
          <a:xfrm>
            <a:off x="3694803" y="3371743"/>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792" name="object 100"/>
          <p:cNvSpPr/>
          <p:nvPr/>
        </p:nvSpPr>
        <p:spPr>
          <a:xfrm>
            <a:off x="3700004" y="3376791"/>
            <a:ext cx="461428" cy="636326"/>
          </a:xfrm>
          <a:prstGeom prst="rect">
            <a:avLst/>
          </a:prstGeom>
          <a:blipFill>
            <a:blip r:embed="rId24"/>
            <a:stretch>
              <a:fillRect/>
            </a:stretch>
          </a:blipFill>
          <a:ln w="12700">
            <a:miter lim="400000"/>
          </a:ln>
        </p:spPr>
        <p:txBody>
          <a:bodyPr lIns="45719" rIns="45719"/>
          <a:lstStyle/>
          <a:p>
            <a:pPr>
              <a:defRPr sz="1000">
                <a:solidFill>
                  <a:srgbClr val="000000"/>
                </a:solidFill>
              </a:defRPr>
            </a:pPr>
          </a:p>
        </p:txBody>
      </p:sp>
      <p:sp>
        <p:nvSpPr>
          <p:cNvPr id="793" name="object 101"/>
          <p:cNvSpPr/>
          <p:nvPr/>
        </p:nvSpPr>
        <p:spPr>
          <a:xfrm>
            <a:off x="3437599" y="3530520"/>
            <a:ext cx="277438" cy="249382"/>
          </a:xfrm>
          <a:prstGeom prst="rect">
            <a:avLst/>
          </a:prstGeom>
          <a:blipFill>
            <a:blip r:embed="rId48"/>
            <a:stretch>
              <a:fillRect/>
            </a:stretch>
          </a:blipFill>
          <a:ln w="12700">
            <a:miter lim="400000"/>
          </a:ln>
        </p:spPr>
        <p:txBody>
          <a:bodyPr lIns="45719" rIns="45719"/>
          <a:lstStyle/>
          <a:p>
            <a:pPr>
              <a:defRPr sz="1000">
                <a:solidFill>
                  <a:srgbClr val="000000"/>
                </a:solidFill>
              </a:defRPr>
            </a:pPr>
          </a:p>
        </p:txBody>
      </p:sp>
      <p:sp>
        <p:nvSpPr>
          <p:cNvPr id="794" name="object 102"/>
          <p:cNvSpPr/>
          <p:nvPr/>
        </p:nvSpPr>
        <p:spPr>
          <a:xfrm>
            <a:off x="3490593" y="3511815"/>
            <a:ext cx="183920" cy="296142"/>
          </a:xfrm>
          <a:prstGeom prst="rect">
            <a:avLst/>
          </a:prstGeom>
          <a:blipFill>
            <a:blip r:embed="rId49"/>
            <a:stretch>
              <a:fillRect/>
            </a:stretch>
          </a:blipFill>
          <a:ln w="12700">
            <a:miter lim="400000"/>
          </a:ln>
        </p:spPr>
        <p:txBody>
          <a:bodyPr lIns="45719" rIns="45719"/>
          <a:lstStyle/>
          <a:p>
            <a:pPr>
              <a:defRPr sz="1000">
                <a:solidFill>
                  <a:srgbClr val="000000"/>
                </a:solidFill>
              </a:defRPr>
            </a:pPr>
          </a:p>
        </p:txBody>
      </p:sp>
      <p:sp>
        <p:nvSpPr>
          <p:cNvPr id="795" name="object 103"/>
          <p:cNvSpPr/>
          <p:nvPr/>
        </p:nvSpPr>
        <p:spPr>
          <a:xfrm>
            <a:off x="3476404" y="3553031"/>
            <a:ext cx="199340" cy="175023"/>
          </a:xfrm>
          <a:prstGeom prst="rect">
            <a:avLst/>
          </a:prstGeom>
          <a:blipFill>
            <a:blip r:embed="rId38"/>
            <a:stretch>
              <a:fillRect/>
            </a:stretch>
          </a:blipFill>
          <a:ln w="12700">
            <a:miter lim="400000"/>
          </a:ln>
        </p:spPr>
        <p:txBody>
          <a:bodyPr lIns="45719" rIns="45719"/>
          <a:lstStyle/>
          <a:p>
            <a:pPr>
              <a:defRPr sz="1000">
                <a:solidFill>
                  <a:srgbClr val="000000"/>
                </a:solidFill>
              </a:defRPr>
            </a:pPr>
          </a:p>
        </p:txBody>
      </p:sp>
      <p:sp>
        <p:nvSpPr>
          <p:cNvPr id="796" name="object 104"/>
          <p:cNvSpPr/>
          <p:nvPr/>
        </p:nvSpPr>
        <p:spPr>
          <a:xfrm>
            <a:off x="3476400" y="3553031"/>
            <a:ext cx="199239" cy="174935"/>
          </a:xfrm>
          <a:prstGeom prst="rect">
            <a:avLst/>
          </a:prstGeom>
          <a:ln w="9520">
            <a:solidFill>
              <a:srgbClr val="471471"/>
            </a:solidFill>
          </a:ln>
        </p:spPr>
        <p:txBody>
          <a:bodyPr lIns="45719" rIns="45719"/>
          <a:lstStyle/>
          <a:p>
            <a:pPr>
              <a:defRPr sz="1000">
                <a:solidFill>
                  <a:srgbClr val="000000"/>
                </a:solidFill>
              </a:defRPr>
            </a:pPr>
          </a:p>
        </p:txBody>
      </p:sp>
      <p:sp>
        <p:nvSpPr>
          <p:cNvPr id="797" name="object 105"/>
          <p:cNvSpPr/>
          <p:nvPr/>
        </p:nvSpPr>
        <p:spPr>
          <a:xfrm>
            <a:off x="3206920" y="3761199"/>
            <a:ext cx="277438" cy="249382"/>
          </a:xfrm>
          <a:prstGeom prst="rect">
            <a:avLst/>
          </a:prstGeom>
          <a:blipFill>
            <a:blip r:embed="rId50"/>
            <a:stretch>
              <a:fillRect/>
            </a:stretch>
          </a:blipFill>
          <a:ln w="12700">
            <a:miter lim="400000"/>
          </a:ln>
        </p:spPr>
        <p:txBody>
          <a:bodyPr lIns="45719" rIns="45719"/>
          <a:lstStyle/>
          <a:p>
            <a:pPr>
              <a:defRPr sz="1000">
                <a:solidFill>
                  <a:srgbClr val="000000"/>
                </a:solidFill>
              </a:defRPr>
            </a:pPr>
          </a:p>
        </p:txBody>
      </p:sp>
      <p:sp>
        <p:nvSpPr>
          <p:cNvPr id="798" name="object 106"/>
          <p:cNvSpPr/>
          <p:nvPr/>
        </p:nvSpPr>
        <p:spPr>
          <a:xfrm>
            <a:off x="3259916" y="3742494"/>
            <a:ext cx="183920" cy="296142"/>
          </a:xfrm>
          <a:prstGeom prst="rect">
            <a:avLst/>
          </a:prstGeom>
          <a:blipFill>
            <a:blip r:embed="rId51"/>
            <a:stretch>
              <a:fillRect/>
            </a:stretch>
          </a:blipFill>
          <a:ln w="12700">
            <a:miter lim="400000"/>
          </a:ln>
        </p:spPr>
        <p:txBody>
          <a:bodyPr lIns="45719" rIns="45719"/>
          <a:lstStyle/>
          <a:p>
            <a:pPr>
              <a:defRPr sz="1000">
                <a:solidFill>
                  <a:srgbClr val="000000"/>
                </a:solidFill>
              </a:defRPr>
            </a:pPr>
          </a:p>
        </p:txBody>
      </p:sp>
      <p:sp>
        <p:nvSpPr>
          <p:cNvPr id="799" name="object 107"/>
          <p:cNvSpPr/>
          <p:nvPr/>
        </p:nvSpPr>
        <p:spPr>
          <a:xfrm>
            <a:off x="3245679" y="3783622"/>
            <a:ext cx="199350" cy="175023"/>
          </a:xfrm>
          <a:prstGeom prst="rect">
            <a:avLst/>
          </a:prstGeom>
          <a:blipFill>
            <a:blip r:embed="rId52"/>
            <a:stretch>
              <a:fillRect/>
            </a:stretch>
          </a:blipFill>
          <a:ln w="12700">
            <a:miter lim="400000"/>
          </a:ln>
        </p:spPr>
        <p:txBody>
          <a:bodyPr lIns="45719" rIns="45719"/>
          <a:lstStyle/>
          <a:p>
            <a:pPr>
              <a:defRPr sz="1000">
                <a:solidFill>
                  <a:srgbClr val="000000"/>
                </a:solidFill>
              </a:defRPr>
            </a:pPr>
          </a:p>
        </p:txBody>
      </p:sp>
      <p:sp>
        <p:nvSpPr>
          <p:cNvPr id="800" name="object 108"/>
          <p:cNvSpPr/>
          <p:nvPr/>
        </p:nvSpPr>
        <p:spPr>
          <a:xfrm>
            <a:off x="3245685" y="3783627"/>
            <a:ext cx="199239" cy="174935"/>
          </a:xfrm>
          <a:prstGeom prst="rect">
            <a:avLst/>
          </a:prstGeom>
          <a:ln w="9520">
            <a:solidFill>
              <a:srgbClr val="B51B4E"/>
            </a:solidFill>
          </a:ln>
        </p:spPr>
        <p:txBody>
          <a:bodyPr lIns="45719" rIns="45719"/>
          <a:lstStyle/>
          <a:p>
            <a:pPr>
              <a:defRPr sz="1000">
                <a:solidFill>
                  <a:srgbClr val="000000"/>
                </a:solidFill>
              </a:defRPr>
            </a:pPr>
          </a:p>
        </p:txBody>
      </p:sp>
      <p:sp>
        <p:nvSpPr>
          <p:cNvPr id="801" name="object 109"/>
          <p:cNvSpPr/>
          <p:nvPr/>
        </p:nvSpPr>
        <p:spPr>
          <a:xfrm>
            <a:off x="3200687" y="3530520"/>
            <a:ext cx="274320" cy="249382"/>
          </a:xfrm>
          <a:prstGeom prst="rect">
            <a:avLst/>
          </a:prstGeom>
          <a:blipFill>
            <a:blip r:embed="rId53"/>
            <a:stretch>
              <a:fillRect/>
            </a:stretch>
          </a:blipFill>
          <a:ln w="12700">
            <a:miter lim="400000"/>
          </a:ln>
        </p:spPr>
        <p:txBody>
          <a:bodyPr lIns="45719" rIns="45719"/>
          <a:lstStyle/>
          <a:p>
            <a:pPr>
              <a:defRPr sz="1000">
                <a:solidFill>
                  <a:srgbClr val="000000"/>
                </a:solidFill>
              </a:defRPr>
            </a:pPr>
          </a:p>
        </p:txBody>
      </p:sp>
      <p:sp>
        <p:nvSpPr>
          <p:cNvPr id="802" name="object 110"/>
          <p:cNvSpPr/>
          <p:nvPr/>
        </p:nvSpPr>
        <p:spPr>
          <a:xfrm>
            <a:off x="3253680" y="3508699"/>
            <a:ext cx="183920" cy="299259"/>
          </a:xfrm>
          <a:prstGeom prst="rect">
            <a:avLst/>
          </a:prstGeom>
          <a:blipFill>
            <a:blip r:embed="rId54"/>
            <a:stretch>
              <a:fillRect/>
            </a:stretch>
          </a:blipFill>
          <a:ln w="12700">
            <a:miter lim="400000"/>
          </a:ln>
        </p:spPr>
        <p:txBody>
          <a:bodyPr lIns="45719" rIns="45719"/>
          <a:lstStyle/>
          <a:p>
            <a:pPr>
              <a:defRPr sz="1000">
                <a:solidFill>
                  <a:srgbClr val="000000"/>
                </a:solidFill>
              </a:defRPr>
            </a:pPr>
          </a:p>
        </p:txBody>
      </p:sp>
      <p:sp>
        <p:nvSpPr>
          <p:cNvPr id="803" name="object 111"/>
          <p:cNvSpPr/>
          <p:nvPr/>
        </p:nvSpPr>
        <p:spPr>
          <a:xfrm>
            <a:off x="3238146" y="3552280"/>
            <a:ext cx="199340" cy="175023"/>
          </a:xfrm>
          <a:prstGeom prst="rect">
            <a:avLst/>
          </a:prstGeom>
          <a:blipFill>
            <a:blip r:embed="rId9"/>
            <a:stretch>
              <a:fillRect/>
            </a:stretch>
          </a:blipFill>
          <a:ln w="12700">
            <a:miter lim="400000"/>
          </a:ln>
        </p:spPr>
        <p:txBody>
          <a:bodyPr lIns="45719" rIns="45719"/>
          <a:lstStyle/>
          <a:p>
            <a:pPr>
              <a:defRPr sz="1000">
                <a:solidFill>
                  <a:srgbClr val="000000"/>
                </a:solidFill>
              </a:defRPr>
            </a:pPr>
          </a:p>
        </p:txBody>
      </p:sp>
      <p:sp>
        <p:nvSpPr>
          <p:cNvPr id="804" name="object 112"/>
          <p:cNvSpPr/>
          <p:nvPr/>
        </p:nvSpPr>
        <p:spPr>
          <a:xfrm>
            <a:off x="3238149" y="3552276"/>
            <a:ext cx="199239" cy="174935"/>
          </a:xfrm>
          <a:prstGeom prst="rect">
            <a:avLst/>
          </a:prstGeom>
          <a:ln w="9520">
            <a:solidFill>
              <a:srgbClr val="2CB3D2"/>
            </a:solidFill>
          </a:ln>
        </p:spPr>
        <p:txBody>
          <a:bodyPr lIns="45719" rIns="45719"/>
          <a:lstStyle/>
          <a:p>
            <a:pPr>
              <a:defRPr sz="1000">
                <a:solidFill>
                  <a:srgbClr val="000000"/>
                </a:solidFill>
              </a:defRPr>
            </a:pPr>
          </a:p>
        </p:txBody>
      </p:sp>
      <p:sp>
        <p:nvSpPr>
          <p:cNvPr id="805" name="object 113"/>
          <p:cNvSpPr/>
          <p:nvPr/>
        </p:nvSpPr>
        <p:spPr>
          <a:xfrm>
            <a:off x="3443833" y="3761199"/>
            <a:ext cx="274321" cy="249382"/>
          </a:xfrm>
          <a:prstGeom prst="rect">
            <a:avLst/>
          </a:prstGeom>
          <a:blipFill>
            <a:blip r:embed="rId55"/>
            <a:stretch>
              <a:fillRect/>
            </a:stretch>
          </a:blipFill>
          <a:ln w="12700">
            <a:miter lim="400000"/>
          </a:ln>
        </p:spPr>
        <p:txBody>
          <a:bodyPr lIns="45719" rIns="45719"/>
          <a:lstStyle/>
          <a:p>
            <a:pPr>
              <a:defRPr sz="1000">
                <a:solidFill>
                  <a:srgbClr val="000000"/>
                </a:solidFill>
              </a:defRPr>
            </a:pPr>
          </a:p>
        </p:txBody>
      </p:sp>
      <p:sp>
        <p:nvSpPr>
          <p:cNvPr id="806" name="object 114"/>
          <p:cNvSpPr/>
          <p:nvPr/>
        </p:nvSpPr>
        <p:spPr>
          <a:xfrm>
            <a:off x="3496829" y="3742494"/>
            <a:ext cx="180803" cy="296142"/>
          </a:xfrm>
          <a:prstGeom prst="rect">
            <a:avLst/>
          </a:prstGeom>
          <a:blipFill>
            <a:blip r:embed="rId56"/>
            <a:stretch>
              <a:fillRect/>
            </a:stretch>
          </a:blipFill>
          <a:ln w="12700">
            <a:miter lim="400000"/>
          </a:ln>
        </p:spPr>
        <p:txBody>
          <a:bodyPr lIns="45719" rIns="45719"/>
          <a:lstStyle/>
          <a:p>
            <a:pPr>
              <a:defRPr sz="1000">
                <a:solidFill>
                  <a:srgbClr val="000000"/>
                </a:solidFill>
              </a:defRPr>
            </a:pPr>
          </a:p>
        </p:txBody>
      </p:sp>
      <p:sp>
        <p:nvSpPr>
          <p:cNvPr id="807" name="object 115"/>
          <p:cNvSpPr/>
          <p:nvPr/>
        </p:nvSpPr>
        <p:spPr>
          <a:xfrm>
            <a:off x="3480272" y="3783622"/>
            <a:ext cx="199340" cy="175023"/>
          </a:xfrm>
          <a:prstGeom prst="rect">
            <a:avLst/>
          </a:prstGeom>
          <a:blipFill>
            <a:blip r:embed="rId35"/>
            <a:stretch>
              <a:fillRect/>
            </a:stretch>
          </a:blipFill>
          <a:ln w="12700">
            <a:miter lim="400000"/>
          </a:ln>
        </p:spPr>
        <p:txBody>
          <a:bodyPr lIns="45719" rIns="45719"/>
          <a:lstStyle/>
          <a:p>
            <a:pPr>
              <a:defRPr sz="1000">
                <a:solidFill>
                  <a:srgbClr val="000000"/>
                </a:solidFill>
              </a:defRPr>
            </a:pPr>
          </a:p>
        </p:txBody>
      </p:sp>
      <p:sp>
        <p:nvSpPr>
          <p:cNvPr id="808" name="object 116"/>
          <p:cNvSpPr/>
          <p:nvPr/>
        </p:nvSpPr>
        <p:spPr>
          <a:xfrm>
            <a:off x="3480274" y="3783627"/>
            <a:ext cx="199238" cy="174935"/>
          </a:xfrm>
          <a:prstGeom prst="rect">
            <a:avLst/>
          </a:prstGeom>
          <a:ln w="9520">
            <a:solidFill>
              <a:srgbClr val="F1B400"/>
            </a:solidFill>
          </a:ln>
        </p:spPr>
        <p:txBody>
          <a:bodyPr lIns="45719" rIns="45719"/>
          <a:lstStyle/>
          <a:p>
            <a:pPr>
              <a:defRPr sz="1000">
                <a:solidFill>
                  <a:srgbClr val="000000"/>
                </a:solidFill>
              </a:defRPr>
            </a:pPr>
          </a:p>
        </p:txBody>
      </p:sp>
      <p:sp>
        <p:nvSpPr>
          <p:cNvPr id="809" name="object 117"/>
          <p:cNvSpPr txBox="1"/>
          <p:nvPr/>
        </p:nvSpPr>
        <p:spPr>
          <a:xfrm>
            <a:off x="3221760" y="3324485"/>
            <a:ext cx="527686" cy="596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B</a:t>
            </a:r>
          </a:p>
          <a:p>
            <a:pPr marR="41909" algn="ctr">
              <a:spcBef>
                <a:spcPts val="100"/>
              </a:spcBef>
              <a:tabLst>
                <a:tab pos="228600" algn="l"/>
              </a:tabLst>
              <a:defRPr spc="-8" sz="1200">
                <a:solidFill>
                  <a:srgbClr val="000000"/>
                </a:solidFill>
                <a:latin typeface="Calibri"/>
                <a:ea typeface="Calibri"/>
                <a:cs typeface="Calibri"/>
                <a:sym typeface="Calibri"/>
              </a:defRPr>
            </a:pPr>
            <a:r>
              <a:t>1	2</a:t>
            </a:r>
          </a:p>
          <a:p>
            <a:pPr>
              <a:lnSpc>
                <a:spcPts val="300"/>
              </a:lnSpc>
              <a:defRPr sz="300">
                <a:solidFill>
                  <a:srgbClr val="000000"/>
                </a:solidFill>
              </a:defRPr>
            </a:pPr>
          </a:p>
          <a:p>
            <a:pPr marR="30480" algn="ctr">
              <a:tabLst>
                <a:tab pos="228600" algn="l"/>
              </a:tabLst>
              <a:defRPr spc="-8" sz="1200">
                <a:solidFill>
                  <a:srgbClr val="000000"/>
                </a:solidFill>
                <a:latin typeface="Calibri"/>
                <a:ea typeface="Calibri"/>
                <a:cs typeface="Calibri"/>
                <a:sym typeface="Calibri"/>
              </a:defRPr>
            </a:pPr>
            <a:r>
              <a:t>3	4</a:t>
            </a:r>
          </a:p>
        </p:txBody>
      </p:sp>
      <p:sp>
        <p:nvSpPr>
          <p:cNvPr id="810" name="object 118"/>
          <p:cNvSpPr/>
          <p:nvPr/>
        </p:nvSpPr>
        <p:spPr>
          <a:xfrm>
            <a:off x="4216918" y="2554814"/>
            <a:ext cx="1053639" cy="791788"/>
          </a:xfrm>
          <a:prstGeom prst="rect">
            <a:avLst/>
          </a:prstGeom>
          <a:blipFill>
            <a:blip r:embed="rId57"/>
            <a:stretch>
              <a:fillRect/>
            </a:stretch>
          </a:blipFill>
          <a:ln w="12700">
            <a:miter lim="400000"/>
          </a:ln>
        </p:spPr>
        <p:txBody>
          <a:bodyPr lIns="45719" rIns="45719"/>
          <a:lstStyle/>
          <a:p>
            <a:pPr>
              <a:defRPr sz="1000">
                <a:solidFill>
                  <a:srgbClr val="000000"/>
                </a:solidFill>
              </a:defRPr>
            </a:pPr>
          </a:p>
        </p:txBody>
      </p:sp>
      <p:sp>
        <p:nvSpPr>
          <p:cNvPr id="811" name="object 119"/>
          <p:cNvSpPr/>
          <p:nvPr/>
        </p:nvSpPr>
        <p:spPr>
          <a:xfrm>
            <a:off x="4254393" y="2576630"/>
            <a:ext cx="978179"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4" y="0"/>
                </a:moveTo>
                <a:lnTo>
                  <a:pt x="2459" y="8"/>
                </a:lnTo>
                <a:lnTo>
                  <a:pt x="1763" y="202"/>
                </a:lnTo>
                <a:lnTo>
                  <a:pt x="1148" y="628"/>
                </a:lnTo>
                <a:lnTo>
                  <a:pt x="638" y="1251"/>
                </a:lnTo>
                <a:lnTo>
                  <a:pt x="261" y="2035"/>
                </a:lnTo>
                <a:lnTo>
                  <a:pt x="44" y="2943"/>
                </a:lnTo>
                <a:lnTo>
                  <a:pt x="0" y="3600"/>
                </a:lnTo>
                <a:lnTo>
                  <a:pt x="6" y="18241"/>
                </a:lnTo>
                <a:lnTo>
                  <a:pt x="148" y="19192"/>
                </a:lnTo>
                <a:lnTo>
                  <a:pt x="460" y="20033"/>
                </a:lnTo>
                <a:lnTo>
                  <a:pt x="916" y="20728"/>
                </a:lnTo>
                <a:lnTo>
                  <a:pt x="1490" y="21243"/>
                </a:lnTo>
                <a:lnTo>
                  <a:pt x="2155" y="21540"/>
                </a:lnTo>
                <a:lnTo>
                  <a:pt x="2636" y="21600"/>
                </a:lnTo>
                <a:lnTo>
                  <a:pt x="19141" y="21592"/>
                </a:lnTo>
                <a:lnTo>
                  <a:pt x="19837" y="21398"/>
                </a:lnTo>
                <a:lnTo>
                  <a:pt x="20452" y="20972"/>
                </a:lnTo>
                <a:lnTo>
                  <a:pt x="20962" y="20349"/>
                </a:lnTo>
                <a:lnTo>
                  <a:pt x="21339" y="19565"/>
                </a:lnTo>
                <a:lnTo>
                  <a:pt x="21556" y="18657"/>
                </a:lnTo>
                <a:lnTo>
                  <a:pt x="21600" y="18000"/>
                </a:lnTo>
                <a:lnTo>
                  <a:pt x="21594" y="3359"/>
                </a:lnTo>
                <a:lnTo>
                  <a:pt x="21452" y="2408"/>
                </a:lnTo>
                <a:lnTo>
                  <a:pt x="21140" y="1567"/>
                </a:lnTo>
                <a:lnTo>
                  <a:pt x="20684" y="872"/>
                </a:lnTo>
                <a:lnTo>
                  <a:pt x="20110" y="357"/>
                </a:lnTo>
                <a:lnTo>
                  <a:pt x="19445" y="60"/>
                </a:lnTo>
                <a:lnTo>
                  <a:pt x="1896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812" name="object 120"/>
          <p:cNvSpPr/>
          <p:nvPr/>
        </p:nvSpPr>
        <p:spPr>
          <a:xfrm>
            <a:off x="4254391" y="2576629"/>
            <a:ext cx="977684"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28"/>
                </a:lnTo>
                <a:lnTo>
                  <a:pt x="371" y="1757"/>
                </a:lnTo>
                <a:lnTo>
                  <a:pt x="795" y="1023"/>
                </a:lnTo>
                <a:lnTo>
                  <a:pt x="1344" y="462"/>
                </a:lnTo>
                <a:lnTo>
                  <a:pt x="1989" y="109"/>
                </a:lnTo>
                <a:lnTo>
                  <a:pt x="18964" y="0"/>
                </a:lnTo>
                <a:lnTo>
                  <a:pt x="19208" y="15"/>
                </a:lnTo>
                <a:lnTo>
                  <a:pt x="19898" y="232"/>
                </a:lnTo>
                <a:lnTo>
                  <a:pt x="20505" y="679"/>
                </a:lnTo>
                <a:lnTo>
                  <a:pt x="21003" y="1319"/>
                </a:lnTo>
                <a:lnTo>
                  <a:pt x="21366" y="2116"/>
                </a:lnTo>
                <a:lnTo>
                  <a:pt x="21568" y="3035"/>
                </a:lnTo>
                <a:lnTo>
                  <a:pt x="21600" y="18000"/>
                </a:lnTo>
                <a:lnTo>
                  <a:pt x="21589" y="18333"/>
                </a:lnTo>
                <a:lnTo>
                  <a:pt x="21430" y="19275"/>
                </a:lnTo>
                <a:lnTo>
                  <a:pt x="21103" y="20104"/>
                </a:lnTo>
                <a:lnTo>
                  <a:pt x="20634" y="20785"/>
                </a:lnTo>
                <a:lnTo>
                  <a:pt x="20051" y="21281"/>
                </a:lnTo>
                <a:lnTo>
                  <a:pt x="19378" y="21556"/>
                </a:lnTo>
                <a:lnTo>
                  <a:pt x="2636" y="21600"/>
                </a:lnTo>
                <a:lnTo>
                  <a:pt x="2392" y="21585"/>
                </a:lnTo>
                <a:lnTo>
                  <a:pt x="1702" y="21368"/>
                </a:lnTo>
                <a:lnTo>
                  <a:pt x="1095" y="20921"/>
                </a:lnTo>
                <a:lnTo>
                  <a:pt x="597" y="20281"/>
                </a:lnTo>
                <a:lnTo>
                  <a:pt x="234" y="19484"/>
                </a:lnTo>
                <a:lnTo>
                  <a:pt x="32"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813" name="object 121"/>
          <p:cNvSpPr/>
          <p:nvPr/>
        </p:nvSpPr>
        <p:spPr>
          <a:xfrm>
            <a:off x="4758670" y="2611639"/>
            <a:ext cx="469735"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814" name="object 122"/>
          <p:cNvSpPr/>
          <p:nvPr/>
        </p:nvSpPr>
        <p:spPr>
          <a:xfrm>
            <a:off x="4763870" y="2616687"/>
            <a:ext cx="461430" cy="636327"/>
          </a:xfrm>
          <a:prstGeom prst="rect">
            <a:avLst/>
          </a:prstGeom>
          <a:blipFill>
            <a:blip r:embed="rId24"/>
            <a:stretch>
              <a:fillRect/>
            </a:stretch>
          </a:blipFill>
          <a:ln w="12700">
            <a:miter lim="400000"/>
          </a:ln>
        </p:spPr>
        <p:txBody>
          <a:bodyPr lIns="45719" rIns="45719"/>
          <a:lstStyle/>
          <a:p>
            <a:pPr>
              <a:defRPr sz="1000">
                <a:solidFill>
                  <a:srgbClr val="000000"/>
                </a:solidFill>
              </a:defRPr>
            </a:pPr>
          </a:p>
        </p:txBody>
      </p:sp>
      <p:sp>
        <p:nvSpPr>
          <p:cNvPr id="815" name="object 123"/>
          <p:cNvSpPr/>
          <p:nvPr/>
        </p:nvSpPr>
        <p:spPr>
          <a:xfrm>
            <a:off x="4269911" y="2760553"/>
            <a:ext cx="274321" cy="249382"/>
          </a:xfrm>
          <a:prstGeom prst="rect">
            <a:avLst/>
          </a:prstGeom>
          <a:blipFill>
            <a:blip r:embed="rId58"/>
            <a:stretch>
              <a:fillRect/>
            </a:stretch>
          </a:blipFill>
          <a:ln w="12700">
            <a:miter lim="400000"/>
          </a:ln>
        </p:spPr>
        <p:txBody>
          <a:bodyPr lIns="45719" rIns="45719"/>
          <a:lstStyle/>
          <a:p>
            <a:pPr>
              <a:defRPr sz="1000">
                <a:solidFill>
                  <a:srgbClr val="000000"/>
                </a:solidFill>
              </a:defRPr>
            </a:pPr>
          </a:p>
        </p:txBody>
      </p:sp>
      <p:sp>
        <p:nvSpPr>
          <p:cNvPr id="816" name="object 124"/>
          <p:cNvSpPr/>
          <p:nvPr/>
        </p:nvSpPr>
        <p:spPr>
          <a:xfrm>
            <a:off x="4322905" y="2741850"/>
            <a:ext cx="180803" cy="296142"/>
          </a:xfrm>
          <a:prstGeom prst="rect">
            <a:avLst/>
          </a:prstGeom>
          <a:blipFill>
            <a:blip r:embed="rId43"/>
            <a:stretch>
              <a:fillRect/>
            </a:stretch>
          </a:blipFill>
          <a:ln w="12700">
            <a:miter lim="400000"/>
          </a:ln>
        </p:spPr>
        <p:txBody>
          <a:bodyPr lIns="45719" rIns="45719"/>
          <a:lstStyle/>
          <a:p>
            <a:pPr>
              <a:defRPr sz="1000">
                <a:solidFill>
                  <a:srgbClr val="000000"/>
                </a:solidFill>
              </a:defRPr>
            </a:pPr>
          </a:p>
        </p:txBody>
      </p:sp>
      <p:sp>
        <p:nvSpPr>
          <p:cNvPr id="817" name="object 125"/>
          <p:cNvSpPr/>
          <p:nvPr/>
        </p:nvSpPr>
        <p:spPr>
          <a:xfrm>
            <a:off x="4306794" y="2783164"/>
            <a:ext cx="199340" cy="175023"/>
          </a:xfrm>
          <a:prstGeom prst="rect">
            <a:avLst/>
          </a:prstGeom>
          <a:blipFill>
            <a:blip r:embed="rId44"/>
            <a:stretch>
              <a:fillRect/>
            </a:stretch>
          </a:blipFill>
          <a:ln w="12700">
            <a:miter lim="400000"/>
          </a:ln>
        </p:spPr>
        <p:txBody>
          <a:bodyPr lIns="45719" rIns="45719"/>
          <a:lstStyle/>
          <a:p>
            <a:pPr>
              <a:defRPr sz="1000">
                <a:solidFill>
                  <a:srgbClr val="000000"/>
                </a:solidFill>
              </a:defRPr>
            </a:pPr>
          </a:p>
        </p:txBody>
      </p:sp>
      <p:sp>
        <p:nvSpPr>
          <p:cNvPr id="818" name="object 126"/>
          <p:cNvSpPr/>
          <p:nvPr/>
        </p:nvSpPr>
        <p:spPr>
          <a:xfrm>
            <a:off x="4306796" y="2783165"/>
            <a:ext cx="199239" cy="174935"/>
          </a:xfrm>
          <a:prstGeom prst="rect">
            <a:avLst/>
          </a:prstGeom>
          <a:ln w="9520">
            <a:solidFill>
              <a:srgbClr val="2CB3D2"/>
            </a:solidFill>
          </a:ln>
        </p:spPr>
        <p:txBody>
          <a:bodyPr lIns="45719" rIns="45719"/>
          <a:lstStyle/>
          <a:p>
            <a:pPr>
              <a:defRPr sz="1000">
                <a:solidFill>
                  <a:srgbClr val="000000"/>
                </a:solidFill>
              </a:defRPr>
            </a:pPr>
          </a:p>
        </p:txBody>
      </p:sp>
      <p:sp>
        <p:nvSpPr>
          <p:cNvPr id="819" name="object 127"/>
          <p:cNvSpPr/>
          <p:nvPr/>
        </p:nvSpPr>
        <p:spPr>
          <a:xfrm>
            <a:off x="4269911" y="2988115"/>
            <a:ext cx="274321" cy="252500"/>
          </a:xfrm>
          <a:prstGeom prst="rect">
            <a:avLst/>
          </a:prstGeom>
          <a:blipFill>
            <a:blip r:embed="rId59"/>
            <a:stretch>
              <a:fillRect/>
            </a:stretch>
          </a:blipFill>
          <a:ln w="12700">
            <a:miter lim="400000"/>
          </a:ln>
        </p:spPr>
        <p:txBody>
          <a:bodyPr lIns="45719" rIns="45719"/>
          <a:lstStyle/>
          <a:p>
            <a:pPr>
              <a:defRPr sz="1000">
                <a:solidFill>
                  <a:srgbClr val="000000"/>
                </a:solidFill>
              </a:defRPr>
            </a:pPr>
          </a:p>
        </p:txBody>
      </p:sp>
      <p:sp>
        <p:nvSpPr>
          <p:cNvPr id="820" name="object 128"/>
          <p:cNvSpPr/>
          <p:nvPr/>
        </p:nvSpPr>
        <p:spPr>
          <a:xfrm>
            <a:off x="4322905" y="2969410"/>
            <a:ext cx="180803" cy="296143"/>
          </a:xfrm>
          <a:prstGeom prst="rect">
            <a:avLst/>
          </a:prstGeom>
          <a:blipFill>
            <a:blip r:embed="rId37"/>
            <a:stretch>
              <a:fillRect/>
            </a:stretch>
          </a:blipFill>
          <a:ln w="12700">
            <a:miter lim="400000"/>
          </a:ln>
        </p:spPr>
        <p:txBody>
          <a:bodyPr lIns="45719" rIns="45719"/>
          <a:lstStyle/>
          <a:p>
            <a:pPr>
              <a:defRPr sz="1000">
                <a:solidFill>
                  <a:srgbClr val="000000"/>
                </a:solidFill>
              </a:defRPr>
            </a:pPr>
          </a:p>
        </p:txBody>
      </p:sp>
      <p:sp>
        <p:nvSpPr>
          <p:cNvPr id="821" name="object 129"/>
          <p:cNvSpPr/>
          <p:nvPr/>
        </p:nvSpPr>
        <p:spPr>
          <a:xfrm>
            <a:off x="4306794" y="3011488"/>
            <a:ext cx="199340" cy="175023"/>
          </a:xfrm>
          <a:prstGeom prst="rect">
            <a:avLst/>
          </a:prstGeom>
          <a:blipFill>
            <a:blip r:embed="rId60"/>
            <a:stretch>
              <a:fillRect/>
            </a:stretch>
          </a:blipFill>
          <a:ln w="12700">
            <a:miter lim="400000"/>
          </a:ln>
        </p:spPr>
        <p:txBody>
          <a:bodyPr lIns="45719" rIns="45719"/>
          <a:lstStyle/>
          <a:p>
            <a:pPr>
              <a:defRPr sz="1000">
                <a:solidFill>
                  <a:srgbClr val="000000"/>
                </a:solidFill>
              </a:defRPr>
            </a:pPr>
          </a:p>
        </p:txBody>
      </p:sp>
      <p:sp>
        <p:nvSpPr>
          <p:cNvPr id="822" name="object 130"/>
          <p:cNvSpPr/>
          <p:nvPr/>
        </p:nvSpPr>
        <p:spPr>
          <a:xfrm>
            <a:off x="4306796" y="3011489"/>
            <a:ext cx="199239" cy="174935"/>
          </a:xfrm>
          <a:prstGeom prst="rect">
            <a:avLst/>
          </a:prstGeom>
          <a:ln w="9520">
            <a:solidFill>
              <a:srgbClr val="471471"/>
            </a:solidFill>
          </a:ln>
        </p:spPr>
        <p:txBody>
          <a:bodyPr lIns="45719" rIns="45719"/>
          <a:lstStyle/>
          <a:p>
            <a:pPr>
              <a:defRPr sz="1000">
                <a:solidFill>
                  <a:srgbClr val="000000"/>
                </a:solidFill>
              </a:defRPr>
            </a:pPr>
          </a:p>
        </p:txBody>
      </p:sp>
      <p:sp>
        <p:nvSpPr>
          <p:cNvPr id="823" name="object 131"/>
          <p:cNvSpPr/>
          <p:nvPr/>
        </p:nvSpPr>
        <p:spPr>
          <a:xfrm>
            <a:off x="4516175" y="2766789"/>
            <a:ext cx="274321" cy="249382"/>
          </a:xfrm>
          <a:prstGeom prst="rect">
            <a:avLst/>
          </a:prstGeom>
          <a:blipFill>
            <a:blip r:embed="rId61"/>
            <a:stretch>
              <a:fillRect/>
            </a:stretch>
          </a:blipFill>
          <a:ln w="12700">
            <a:miter lim="400000"/>
          </a:ln>
        </p:spPr>
        <p:txBody>
          <a:bodyPr lIns="45719" rIns="45719"/>
          <a:lstStyle/>
          <a:p>
            <a:pPr>
              <a:defRPr sz="1000">
                <a:solidFill>
                  <a:srgbClr val="000000"/>
                </a:solidFill>
              </a:defRPr>
            </a:pPr>
          </a:p>
        </p:txBody>
      </p:sp>
      <p:sp>
        <p:nvSpPr>
          <p:cNvPr id="824" name="object 132"/>
          <p:cNvSpPr/>
          <p:nvPr/>
        </p:nvSpPr>
        <p:spPr>
          <a:xfrm>
            <a:off x="4569169" y="2748084"/>
            <a:ext cx="183920" cy="296142"/>
          </a:xfrm>
          <a:prstGeom prst="rect">
            <a:avLst/>
          </a:prstGeom>
          <a:blipFill>
            <a:blip r:embed="rId62"/>
            <a:stretch>
              <a:fillRect/>
            </a:stretch>
          </a:blipFill>
          <a:ln w="12700">
            <a:miter lim="400000"/>
          </a:ln>
        </p:spPr>
        <p:txBody>
          <a:bodyPr lIns="45719" rIns="45719"/>
          <a:lstStyle/>
          <a:p>
            <a:pPr>
              <a:defRPr sz="1000">
                <a:solidFill>
                  <a:srgbClr val="000000"/>
                </a:solidFill>
              </a:defRPr>
            </a:pPr>
          </a:p>
        </p:txBody>
      </p:sp>
      <p:sp>
        <p:nvSpPr>
          <p:cNvPr id="825" name="object 133"/>
          <p:cNvSpPr/>
          <p:nvPr/>
        </p:nvSpPr>
        <p:spPr>
          <a:xfrm>
            <a:off x="4554301" y="2788841"/>
            <a:ext cx="199340" cy="175023"/>
          </a:xfrm>
          <a:prstGeom prst="rect">
            <a:avLst/>
          </a:prstGeom>
          <a:blipFill>
            <a:blip r:embed="rId19"/>
            <a:stretch>
              <a:fillRect/>
            </a:stretch>
          </a:blipFill>
          <a:ln w="12700">
            <a:miter lim="400000"/>
          </a:ln>
        </p:spPr>
        <p:txBody>
          <a:bodyPr lIns="45719" rIns="45719"/>
          <a:lstStyle/>
          <a:p>
            <a:pPr>
              <a:defRPr sz="1000">
                <a:solidFill>
                  <a:srgbClr val="000000"/>
                </a:solidFill>
              </a:defRPr>
            </a:pPr>
          </a:p>
        </p:txBody>
      </p:sp>
      <p:sp>
        <p:nvSpPr>
          <p:cNvPr id="826" name="object 134"/>
          <p:cNvSpPr/>
          <p:nvPr/>
        </p:nvSpPr>
        <p:spPr>
          <a:xfrm>
            <a:off x="4554301" y="2788841"/>
            <a:ext cx="199239" cy="174935"/>
          </a:xfrm>
          <a:prstGeom prst="rect">
            <a:avLst/>
          </a:prstGeom>
          <a:ln w="9520">
            <a:solidFill>
              <a:srgbClr val="BFD700"/>
            </a:solidFill>
          </a:ln>
        </p:spPr>
        <p:txBody>
          <a:bodyPr lIns="45719" rIns="45719"/>
          <a:lstStyle/>
          <a:p>
            <a:pPr>
              <a:defRPr sz="1000">
                <a:solidFill>
                  <a:srgbClr val="000000"/>
                </a:solidFill>
              </a:defRPr>
            </a:pPr>
          </a:p>
        </p:txBody>
      </p:sp>
      <p:sp>
        <p:nvSpPr>
          <p:cNvPr id="827" name="object 135"/>
          <p:cNvSpPr txBox="1"/>
          <p:nvPr/>
        </p:nvSpPr>
        <p:spPr>
          <a:xfrm>
            <a:off x="4283369" y="2560052"/>
            <a:ext cx="540069" cy="6999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pc="-15" sz="1300">
                <a:solidFill>
                  <a:srgbClr val="000000"/>
                </a:solidFill>
                <a:latin typeface="Calibri"/>
                <a:ea typeface="Calibri"/>
                <a:cs typeface="Calibri"/>
                <a:sym typeface="Calibri"/>
              </a:defRPr>
            </a:pPr>
            <a:r>
              <a:t>N</a:t>
            </a:r>
            <a:r>
              <a:rPr spc="-8"/>
              <a:t>ode D</a:t>
            </a:r>
          </a:p>
          <a:p>
            <a:pPr indent="91915">
              <a:spcBef>
                <a:spcPts val="100"/>
              </a:spcBef>
              <a:tabLst>
                <a:tab pos="330200" algn="l"/>
              </a:tabLst>
              <a:defRPr baseline="1736" spc="-11" sz="1800">
                <a:solidFill>
                  <a:srgbClr val="000000"/>
                </a:solidFill>
                <a:latin typeface="Calibri"/>
                <a:ea typeface="Calibri"/>
                <a:cs typeface="Calibri"/>
                <a:sym typeface="Calibri"/>
              </a:defRPr>
            </a:pPr>
            <a:r>
              <a:t>1	</a:t>
            </a:r>
            <a:r>
              <a:rPr baseline="0" spc="-8" sz="1200"/>
              <a:t>5</a:t>
            </a:r>
            <a:endParaRPr baseline="-13395" spc="-7" sz="1200"/>
          </a:p>
          <a:p>
            <a:pPr indent="91915">
              <a:spcBef>
                <a:spcPts val="300"/>
              </a:spcBef>
              <a:defRPr spc="-8" sz="1200">
                <a:solidFill>
                  <a:srgbClr val="000000"/>
                </a:solidFill>
                <a:latin typeface="Calibri"/>
                <a:ea typeface="Calibri"/>
                <a:cs typeface="Calibri"/>
                <a:sym typeface="Calibri"/>
              </a:defRPr>
            </a:pPr>
            <a:r>
              <a:t>2</a:t>
            </a:r>
          </a:p>
        </p:txBody>
      </p:sp>
      <p:sp>
        <p:nvSpPr>
          <p:cNvPr id="828" name="object 136"/>
          <p:cNvSpPr/>
          <p:nvPr/>
        </p:nvSpPr>
        <p:spPr>
          <a:xfrm>
            <a:off x="6290483" y="4014718"/>
            <a:ext cx="747234" cy="637953"/>
          </a:xfrm>
          <a:prstGeom prst="rect">
            <a:avLst/>
          </a:prstGeom>
          <a:blipFill>
            <a:blip r:embed="rId63"/>
            <a:stretch>
              <a:fillRect/>
            </a:stretch>
          </a:blipFill>
          <a:ln w="12700">
            <a:miter lim="400000"/>
          </a:ln>
        </p:spPr>
        <p:txBody>
          <a:bodyPr lIns="45719" rIns="45719"/>
          <a:lstStyle/>
          <a:p>
            <a:pPr>
              <a:defRPr sz="1000">
                <a:solidFill>
                  <a:srgbClr val="000000"/>
                </a:solidFill>
              </a:defRPr>
            </a:pPr>
          </a:p>
        </p:txBody>
      </p:sp>
      <p:sp>
        <p:nvSpPr>
          <p:cNvPr id="829" name="object 137"/>
          <p:cNvSpPr/>
          <p:nvPr/>
        </p:nvSpPr>
        <p:spPr>
          <a:xfrm>
            <a:off x="2530743" y="2806030"/>
            <a:ext cx="336181" cy="1"/>
          </a:xfrm>
          <a:prstGeom prst="line">
            <a:avLst/>
          </a:prstGeom>
          <a:ln w="25387">
            <a:solidFill>
              <a:srgbClr val="0092B6"/>
            </a:solidFill>
          </a:ln>
        </p:spPr>
        <p:txBody>
          <a:bodyPr lIns="45719" rIns="45719"/>
          <a:lstStyle/>
          <a:p>
            <a:pPr/>
          </a:p>
        </p:txBody>
      </p:sp>
      <p:sp>
        <p:nvSpPr>
          <p:cNvPr id="830" name="object 138"/>
          <p:cNvSpPr/>
          <p:nvPr/>
        </p:nvSpPr>
        <p:spPr>
          <a:xfrm>
            <a:off x="2828994" y="2777455"/>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831" name="object 139"/>
          <p:cNvSpPr/>
          <p:nvPr/>
        </p:nvSpPr>
        <p:spPr>
          <a:xfrm>
            <a:off x="2530743" y="4145393"/>
            <a:ext cx="336181" cy="1"/>
          </a:xfrm>
          <a:prstGeom prst="line">
            <a:avLst/>
          </a:prstGeom>
          <a:ln w="25387">
            <a:solidFill>
              <a:srgbClr val="0092B6"/>
            </a:solidFill>
          </a:ln>
        </p:spPr>
        <p:txBody>
          <a:bodyPr lIns="45719" rIns="45719"/>
          <a:lstStyle/>
          <a:p>
            <a:pPr/>
          </a:p>
        </p:txBody>
      </p:sp>
      <p:sp>
        <p:nvSpPr>
          <p:cNvPr id="832" name="object 140"/>
          <p:cNvSpPr/>
          <p:nvPr/>
        </p:nvSpPr>
        <p:spPr>
          <a:xfrm>
            <a:off x="2828994" y="4116818"/>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833" name="object 141"/>
          <p:cNvSpPr/>
          <p:nvPr/>
        </p:nvSpPr>
        <p:spPr>
          <a:xfrm>
            <a:off x="6847895" y="2109043"/>
            <a:ext cx="520585" cy="1873482"/>
          </a:xfrm>
          <a:prstGeom prst="rect">
            <a:avLst/>
          </a:prstGeom>
          <a:blipFill>
            <a:blip r:embed="rId64"/>
            <a:stretch>
              <a:fillRect/>
            </a:stretch>
          </a:blipFill>
          <a:ln w="12700">
            <a:miter lim="400000"/>
          </a:ln>
        </p:spPr>
        <p:txBody>
          <a:bodyPr lIns="45719" rIns="45719"/>
          <a:lstStyle/>
          <a:p>
            <a:pPr>
              <a:defRPr sz="1000">
                <a:solidFill>
                  <a:srgbClr val="000000"/>
                </a:solidFill>
              </a:defRPr>
            </a:pPr>
          </a:p>
        </p:txBody>
      </p:sp>
      <p:sp>
        <p:nvSpPr>
          <p:cNvPr id="834" name="object 142"/>
          <p:cNvSpPr/>
          <p:nvPr/>
        </p:nvSpPr>
        <p:spPr>
          <a:xfrm>
            <a:off x="6891363" y="2231576"/>
            <a:ext cx="433762" cy="1695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81" y="18871"/>
                </a:lnTo>
                <a:lnTo>
                  <a:pt x="10400" y="17507"/>
                </a:lnTo>
                <a:lnTo>
                  <a:pt x="13481" y="16143"/>
                </a:lnTo>
                <a:lnTo>
                  <a:pt x="16178" y="14779"/>
                </a:lnTo>
                <a:lnTo>
                  <a:pt x="18459" y="13414"/>
                </a:lnTo>
                <a:lnTo>
                  <a:pt x="20207" y="12050"/>
                </a:lnTo>
                <a:lnTo>
                  <a:pt x="21333" y="10686"/>
                </a:lnTo>
                <a:lnTo>
                  <a:pt x="21600" y="9966"/>
                </a:lnTo>
                <a:lnTo>
                  <a:pt x="21570" y="9170"/>
                </a:lnTo>
                <a:lnTo>
                  <a:pt x="21333" y="8329"/>
                </a:lnTo>
                <a:lnTo>
                  <a:pt x="20889" y="7449"/>
                </a:lnTo>
                <a:lnTo>
                  <a:pt x="19585" y="5630"/>
                </a:lnTo>
                <a:lnTo>
                  <a:pt x="17867" y="3864"/>
                </a:lnTo>
                <a:lnTo>
                  <a:pt x="16948" y="3038"/>
                </a:lnTo>
                <a:lnTo>
                  <a:pt x="16059" y="2265"/>
                </a:lnTo>
                <a:lnTo>
                  <a:pt x="15200" y="1568"/>
                </a:lnTo>
                <a:lnTo>
                  <a:pt x="14430" y="969"/>
                </a:lnTo>
                <a:lnTo>
                  <a:pt x="13778" y="469"/>
                </a:lnTo>
                <a:lnTo>
                  <a:pt x="13244" y="90"/>
                </a:lnTo>
                <a:lnTo>
                  <a:pt x="13119" y="0"/>
                </a:lnTo>
              </a:path>
            </a:pathLst>
          </a:custGeom>
          <a:ln w="25387">
            <a:solidFill>
              <a:srgbClr val="B5B5B5"/>
            </a:solidFill>
          </a:ln>
        </p:spPr>
        <p:txBody>
          <a:bodyPr lIns="45719" rIns="45719"/>
          <a:lstStyle/>
          <a:p>
            <a:pPr>
              <a:defRPr sz="1000">
                <a:solidFill>
                  <a:srgbClr val="000000"/>
                </a:solidFill>
              </a:defRPr>
            </a:pPr>
          </a:p>
        </p:txBody>
      </p:sp>
      <p:sp>
        <p:nvSpPr>
          <p:cNvPr id="835" name="object 143"/>
          <p:cNvSpPr/>
          <p:nvPr/>
        </p:nvSpPr>
        <p:spPr>
          <a:xfrm>
            <a:off x="7140850" y="2213650"/>
            <a:ext cx="53826" cy="634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4" y="0"/>
                </a:moveTo>
                <a:lnTo>
                  <a:pt x="0" y="21600"/>
                </a:lnTo>
                <a:lnTo>
                  <a:pt x="21600" y="15054"/>
                </a:lnTo>
                <a:lnTo>
                  <a:pt x="3084" y="0"/>
                </a:lnTo>
                <a:close/>
              </a:path>
            </a:pathLst>
          </a:custGeom>
          <a:solidFill>
            <a:srgbClr val="B5B5B5"/>
          </a:solidFill>
          <a:ln w="12700">
            <a:miter lim="400000"/>
          </a:ln>
        </p:spPr>
        <p:txBody>
          <a:bodyPr lIns="45719" rIns="45719"/>
          <a:lstStyle/>
          <a:p>
            <a:pPr>
              <a:defRPr sz="1000">
                <a:solidFill>
                  <a:srgbClr val="000000"/>
                </a:solidFill>
              </a:defRPr>
            </a:pPr>
          </a:p>
        </p:txBody>
      </p:sp>
      <p:sp>
        <p:nvSpPr>
          <p:cNvPr id="836" name="object 144"/>
          <p:cNvSpPr/>
          <p:nvPr/>
        </p:nvSpPr>
        <p:spPr>
          <a:xfrm>
            <a:off x="6422085" y="2576629"/>
            <a:ext cx="1336053" cy="253918"/>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837" name="object 145"/>
          <p:cNvSpPr txBox="1"/>
          <p:nvPr/>
        </p:nvSpPr>
        <p:spPr>
          <a:xfrm>
            <a:off x="6481140" y="2610918"/>
            <a:ext cx="1143477"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z="1200">
                <a:solidFill>
                  <a:srgbClr val="000000"/>
                </a:solidFill>
                <a:latin typeface="Calibri"/>
                <a:ea typeface="Calibri"/>
                <a:cs typeface="Calibri"/>
                <a:sym typeface="Calibri"/>
              </a:defRPr>
            </a:pPr>
            <a:r>
              <a:t>/lo</a:t>
            </a:r>
            <a:r>
              <a:rPr spc="-4"/>
              <a:t>g</a:t>
            </a:r>
            <a:r>
              <a:t>s/042313.lo</a:t>
            </a:r>
            <a:r>
              <a:rPr spc="-4"/>
              <a:t>g</a:t>
            </a:r>
            <a:r>
              <a:t>?</a:t>
            </a:r>
          </a:p>
        </p:txBody>
      </p:sp>
      <p:sp>
        <p:nvSpPr>
          <p:cNvPr id="838" name="object 146"/>
          <p:cNvSpPr/>
          <p:nvPr/>
        </p:nvSpPr>
        <p:spPr>
          <a:xfrm>
            <a:off x="6377187" y="2015526"/>
            <a:ext cx="498764" cy="2001290"/>
          </a:xfrm>
          <a:prstGeom prst="rect">
            <a:avLst/>
          </a:prstGeom>
          <a:blipFill>
            <a:blip r:embed="rId65"/>
            <a:stretch>
              <a:fillRect/>
            </a:stretch>
          </a:blipFill>
          <a:ln w="12700">
            <a:miter lim="400000"/>
          </a:ln>
        </p:spPr>
        <p:txBody>
          <a:bodyPr lIns="45719" rIns="45719"/>
          <a:lstStyle/>
          <a:p>
            <a:pPr>
              <a:defRPr sz="1000">
                <a:solidFill>
                  <a:srgbClr val="000000"/>
                </a:solidFill>
              </a:defRPr>
            </a:pPr>
          </a:p>
        </p:txBody>
      </p:sp>
      <p:sp>
        <p:nvSpPr>
          <p:cNvPr id="839" name="object 147"/>
          <p:cNvSpPr/>
          <p:nvPr/>
        </p:nvSpPr>
        <p:spPr>
          <a:xfrm>
            <a:off x="6422085" y="2042197"/>
            <a:ext cx="411747" cy="1819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7854" y="975"/>
                </a:lnTo>
                <a:lnTo>
                  <a:pt x="14202" y="1956"/>
                </a:lnTo>
                <a:lnTo>
                  <a:pt x="10738" y="2966"/>
                </a:lnTo>
                <a:lnTo>
                  <a:pt x="7585" y="4019"/>
                </a:lnTo>
                <a:lnTo>
                  <a:pt x="4869" y="5114"/>
                </a:lnTo>
                <a:lnTo>
                  <a:pt x="2622" y="6265"/>
                </a:lnTo>
                <a:lnTo>
                  <a:pt x="1030" y="7501"/>
                </a:lnTo>
                <a:lnTo>
                  <a:pt x="468" y="8143"/>
                </a:lnTo>
                <a:lnTo>
                  <a:pt x="125" y="8814"/>
                </a:lnTo>
                <a:lnTo>
                  <a:pt x="0" y="9521"/>
                </a:lnTo>
                <a:lnTo>
                  <a:pt x="94" y="10284"/>
                </a:lnTo>
                <a:lnTo>
                  <a:pt x="375" y="11082"/>
                </a:lnTo>
                <a:lnTo>
                  <a:pt x="843" y="11922"/>
                </a:lnTo>
                <a:lnTo>
                  <a:pt x="2247" y="13660"/>
                </a:lnTo>
                <a:lnTo>
                  <a:pt x="4151" y="15447"/>
                </a:lnTo>
                <a:lnTo>
                  <a:pt x="6399" y="17219"/>
                </a:lnTo>
                <a:lnTo>
                  <a:pt x="8833" y="18907"/>
                </a:lnTo>
                <a:lnTo>
                  <a:pt x="10051" y="19705"/>
                </a:lnTo>
                <a:lnTo>
                  <a:pt x="11268" y="20461"/>
                </a:lnTo>
                <a:lnTo>
                  <a:pt x="12486" y="21167"/>
                </a:lnTo>
                <a:lnTo>
                  <a:pt x="13242" y="21600"/>
                </a:lnTo>
              </a:path>
            </a:pathLst>
          </a:custGeom>
          <a:ln w="25387">
            <a:solidFill>
              <a:srgbClr val="B5B5B5"/>
            </a:solidFill>
          </a:ln>
        </p:spPr>
        <p:txBody>
          <a:bodyPr lIns="45719" rIns="45719"/>
          <a:lstStyle/>
          <a:p>
            <a:pPr>
              <a:defRPr sz="1000">
                <a:solidFill>
                  <a:srgbClr val="000000"/>
                </a:solidFill>
              </a:defRPr>
            </a:pPr>
          </a:p>
        </p:txBody>
      </p:sp>
      <p:sp>
        <p:nvSpPr>
          <p:cNvPr id="840" name="object 148"/>
          <p:cNvSpPr/>
          <p:nvPr/>
        </p:nvSpPr>
        <p:spPr>
          <a:xfrm>
            <a:off x="6634050" y="3816867"/>
            <a:ext cx="53141" cy="63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133"/>
                </a:lnTo>
                <a:lnTo>
                  <a:pt x="19343" y="21600"/>
                </a:lnTo>
                <a:lnTo>
                  <a:pt x="21600" y="0"/>
                </a:lnTo>
                <a:close/>
              </a:path>
            </a:pathLst>
          </a:custGeom>
          <a:solidFill>
            <a:srgbClr val="B5B5B5"/>
          </a:solidFill>
          <a:ln w="12700">
            <a:miter lim="400000"/>
          </a:ln>
        </p:spPr>
        <p:txBody>
          <a:bodyPr lIns="45719" rIns="45719"/>
          <a:lstStyle/>
          <a:p>
            <a:pPr>
              <a:defRPr sz="1000">
                <a:solidFill>
                  <a:srgbClr val="000000"/>
                </a:solidFill>
              </a:defRPr>
            </a:pPr>
          </a:p>
        </p:txBody>
      </p:sp>
      <p:sp>
        <p:nvSpPr>
          <p:cNvPr id="841" name="object 149"/>
          <p:cNvSpPr/>
          <p:nvPr/>
        </p:nvSpPr>
        <p:spPr>
          <a:xfrm>
            <a:off x="6288022" y="3327687"/>
            <a:ext cx="500300" cy="253918"/>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842" name="object 150"/>
          <p:cNvSpPr txBox="1"/>
          <p:nvPr/>
        </p:nvSpPr>
        <p:spPr>
          <a:xfrm>
            <a:off x="6347076" y="3361976"/>
            <a:ext cx="377667"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11" sz="1200">
                <a:solidFill>
                  <a:srgbClr val="000000"/>
                </a:solidFill>
                <a:latin typeface="Calibri"/>
                <a:ea typeface="Calibri"/>
                <a:cs typeface="Calibri"/>
                <a:sym typeface="Calibri"/>
              </a:defRPr>
            </a:lvl1pPr>
          </a:lstStyle>
          <a:p>
            <a:pPr/>
            <a:r>
              <a:t>B4,B5</a:t>
            </a:r>
          </a:p>
        </p:txBody>
      </p:sp>
      <p:sp>
        <p:nvSpPr>
          <p:cNvPr id="843" name="object 151"/>
          <p:cNvSpPr/>
          <p:nvPr/>
        </p:nvSpPr>
        <p:spPr>
          <a:xfrm>
            <a:off x="4244973" y="3686383"/>
            <a:ext cx="339783" cy="327315"/>
          </a:xfrm>
          <a:prstGeom prst="rect">
            <a:avLst/>
          </a:prstGeom>
          <a:blipFill>
            <a:blip r:embed="rId66"/>
            <a:stretch>
              <a:fillRect/>
            </a:stretch>
          </a:blipFill>
          <a:ln w="12700">
            <a:miter lim="400000"/>
          </a:ln>
        </p:spPr>
        <p:txBody>
          <a:bodyPr lIns="45719" rIns="45719"/>
          <a:lstStyle/>
          <a:p>
            <a:pPr>
              <a:defRPr sz="1000">
                <a:solidFill>
                  <a:srgbClr val="000000"/>
                </a:solidFill>
              </a:defRPr>
            </a:pPr>
          </a:p>
        </p:txBody>
      </p:sp>
      <p:sp>
        <p:nvSpPr>
          <p:cNvPr id="844" name="object 152"/>
          <p:cNvSpPr/>
          <p:nvPr/>
        </p:nvSpPr>
        <p:spPr>
          <a:xfrm>
            <a:off x="4294096" y="3719843"/>
            <a:ext cx="240721" cy="229164"/>
          </a:xfrm>
          <a:prstGeom prst="rect">
            <a:avLst/>
          </a:prstGeom>
          <a:ln w="32750">
            <a:solidFill>
              <a:srgbClr val="B51B4E"/>
            </a:solidFill>
          </a:ln>
        </p:spPr>
        <p:txBody>
          <a:bodyPr lIns="45719" rIns="45719"/>
          <a:lstStyle/>
          <a:p>
            <a:pPr>
              <a:defRPr sz="1000">
                <a:solidFill>
                  <a:srgbClr val="000000"/>
                </a:solidFill>
              </a:defRPr>
            </a:pPr>
          </a:p>
        </p:txBody>
      </p:sp>
      <p:sp>
        <p:nvSpPr>
          <p:cNvPr id="845" name="object 153"/>
          <p:cNvSpPr/>
          <p:nvPr/>
        </p:nvSpPr>
        <p:spPr>
          <a:xfrm>
            <a:off x="3428248" y="4225671"/>
            <a:ext cx="336666" cy="327315"/>
          </a:xfrm>
          <a:prstGeom prst="rect">
            <a:avLst/>
          </a:prstGeom>
          <a:blipFill>
            <a:blip r:embed="rId67"/>
            <a:stretch>
              <a:fillRect/>
            </a:stretch>
          </a:blipFill>
          <a:ln w="12700">
            <a:miter lim="400000"/>
          </a:ln>
        </p:spPr>
        <p:txBody>
          <a:bodyPr lIns="45719" rIns="45719"/>
          <a:lstStyle/>
          <a:p>
            <a:pPr>
              <a:defRPr sz="1000">
                <a:solidFill>
                  <a:srgbClr val="000000"/>
                </a:solidFill>
              </a:defRPr>
            </a:pPr>
          </a:p>
        </p:txBody>
      </p:sp>
      <p:sp>
        <p:nvSpPr>
          <p:cNvPr id="846" name="object 154"/>
          <p:cNvSpPr/>
          <p:nvPr/>
        </p:nvSpPr>
        <p:spPr>
          <a:xfrm>
            <a:off x="3475840" y="4259893"/>
            <a:ext cx="240721" cy="229164"/>
          </a:xfrm>
          <a:prstGeom prst="rect">
            <a:avLst/>
          </a:prstGeom>
          <a:ln w="32750">
            <a:solidFill>
              <a:srgbClr val="B51B4E"/>
            </a:solidFill>
          </a:ln>
        </p:spPr>
        <p:txBody>
          <a:bodyPr lIns="45719" rIns="45719"/>
          <a:lstStyle/>
          <a:p>
            <a:pPr>
              <a:defRPr sz="1000">
                <a:solidFill>
                  <a:srgbClr val="000000"/>
                </a:solidFill>
              </a:defRPr>
            </a:pPr>
          </a:p>
        </p:txBody>
      </p:sp>
      <p:sp>
        <p:nvSpPr>
          <p:cNvPr id="847" name="object 155"/>
          <p:cNvSpPr/>
          <p:nvPr/>
        </p:nvSpPr>
        <p:spPr>
          <a:xfrm flipH="1" flipV="1">
            <a:off x="4535832" y="3834739"/>
            <a:ext cx="1731585" cy="492249"/>
          </a:xfrm>
          <a:prstGeom prst="line">
            <a:avLst/>
          </a:prstGeom>
          <a:ln w="28560">
            <a:solidFill>
              <a:srgbClr val="B51C51"/>
            </a:solidFill>
          </a:ln>
        </p:spPr>
        <p:txBody>
          <a:bodyPr lIns="45719" rIns="45719"/>
          <a:lstStyle/>
          <a:p>
            <a:pPr/>
          </a:p>
        </p:txBody>
      </p:sp>
      <p:sp>
        <p:nvSpPr>
          <p:cNvPr id="848" name="object 156"/>
          <p:cNvSpPr/>
          <p:nvPr/>
        </p:nvSpPr>
        <p:spPr>
          <a:xfrm>
            <a:off x="6217386" y="4284341"/>
            <a:ext cx="70637" cy="618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77" y="0"/>
                </a:moveTo>
                <a:lnTo>
                  <a:pt x="0" y="21600"/>
                </a:lnTo>
                <a:lnTo>
                  <a:pt x="21600" y="16939"/>
                </a:lnTo>
                <a:lnTo>
                  <a:pt x="5377" y="0"/>
                </a:lnTo>
                <a:close/>
              </a:path>
            </a:pathLst>
          </a:custGeom>
          <a:solidFill>
            <a:srgbClr val="B51C51"/>
          </a:solidFill>
          <a:ln w="12700">
            <a:miter lim="400000"/>
          </a:ln>
        </p:spPr>
        <p:txBody>
          <a:bodyPr lIns="45719" rIns="45719"/>
          <a:lstStyle/>
          <a:p>
            <a:pPr>
              <a:defRPr sz="1000">
                <a:solidFill>
                  <a:srgbClr val="000000"/>
                </a:solidFill>
              </a:defRPr>
            </a:pPr>
          </a:p>
        </p:txBody>
      </p:sp>
      <p:sp>
        <p:nvSpPr>
          <p:cNvPr id="849" name="object 157"/>
          <p:cNvSpPr/>
          <p:nvPr/>
        </p:nvSpPr>
        <p:spPr>
          <a:xfrm flipH="1" flipV="1">
            <a:off x="3717994" y="4374572"/>
            <a:ext cx="2548618" cy="75117"/>
          </a:xfrm>
          <a:prstGeom prst="line">
            <a:avLst/>
          </a:prstGeom>
          <a:ln w="28560">
            <a:solidFill>
              <a:srgbClr val="B51C51"/>
            </a:solidFill>
          </a:ln>
        </p:spPr>
        <p:txBody>
          <a:bodyPr lIns="45719" rIns="45719"/>
          <a:lstStyle/>
          <a:p>
            <a:pPr/>
          </a:p>
        </p:txBody>
      </p:sp>
      <p:sp>
        <p:nvSpPr>
          <p:cNvPr id="850" name="object 158"/>
          <p:cNvSpPr/>
          <p:nvPr/>
        </p:nvSpPr>
        <p:spPr>
          <a:xfrm>
            <a:off x="6222808" y="4416292"/>
            <a:ext cx="65218" cy="64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8" y="0"/>
                </a:moveTo>
                <a:lnTo>
                  <a:pt x="0" y="21600"/>
                </a:lnTo>
                <a:lnTo>
                  <a:pt x="21600" y="11436"/>
                </a:lnTo>
                <a:lnTo>
                  <a:pt x="628" y="0"/>
                </a:lnTo>
                <a:close/>
              </a:path>
            </a:pathLst>
          </a:custGeom>
          <a:solidFill>
            <a:srgbClr val="B51C51"/>
          </a:solidFill>
          <a:ln w="12700">
            <a:miter lim="400000"/>
          </a:ln>
        </p:spPr>
        <p:txBody>
          <a:bodyPr lIns="45719" rIns="45719"/>
          <a:lstStyle/>
          <a:p>
            <a:pPr>
              <a:defRPr sz="1000">
                <a:solidFill>
                  <a:srgbClr val="000000"/>
                </a:solidFill>
              </a:defRPr>
            </a:pPr>
          </a:p>
        </p:txBody>
      </p:sp>
      <p:sp>
        <p:nvSpPr>
          <p:cNvPr id="851" name="object 159"/>
          <p:cNvSpPr txBox="1"/>
          <p:nvPr/>
        </p:nvSpPr>
        <p:spPr>
          <a:xfrm>
            <a:off x="2180199" y="3893177"/>
            <a:ext cx="96680" cy="393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8" sz="1200">
                <a:solidFill>
                  <a:srgbClr val="000000"/>
                </a:solidFill>
                <a:latin typeface="Calibri"/>
                <a:ea typeface="Calibri"/>
                <a:cs typeface="Calibri"/>
                <a:sym typeface="Calibri"/>
              </a:defRPr>
            </a:pPr>
            <a:r>
              <a:t>4</a:t>
            </a:r>
          </a:p>
          <a:p>
            <a:pPr>
              <a:lnSpc>
                <a:spcPts val="300"/>
              </a:lnSpc>
              <a:defRPr sz="300">
                <a:solidFill>
                  <a:srgbClr val="000000"/>
                </a:solidFill>
              </a:defRPr>
            </a:pPr>
          </a:p>
          <a:p>
            <a:pPr indent="9525">
              <a:defRPr spc="-8" sz="1200">
                <a:solidFill>
                  <a:srgbClr val="000000"/>
                </a:solidFill>
                <a:latin typeface="Calibri"/>
                <a:ea typeface="Calibri"/>
                <a:cs typeface="Calibri"/>
                <a:sym typeface="Calibri"/>
              </a:defRPr>
            </a:pPr>
            <a:r>
              <a:t>5</a:t>
            </a:r>
          </a:p>
        </p:txBody>
      </p:sp>
      <p:sp>
        <p:nvSpPr>
          <p:cNvPr id="852" name="object 160"/>
          <p:cNvSpPr txBox="1"/>
          <p:nvPr/>
        </p:nvSpPr>
        <p:spPr>
          <a:xfrm>
            <a:off x="1152078" y="4001332"/>
            <a:ext cx="819627" cy="3124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9525" indent="9525">
              <a:lnSpc>
                <a:spcPts val="1200"/>
              </a:lnSpc>
              <a:defRPr sz="1000">
                <a:solidFill>
                  <a:srgbClr val="FFFFFF"/>
                </a:solidFill>
                <a:latin typeface="Courier New"/>
                <a:ea typeface="Courier New"/>
                <a:cs typeface="Courier New"/>
                <a:sym typeface="Courier New"/>
              </a:defRPr>
            </a:lvl1pPr>
          </a:lstStyle>
          <a:p>
            <a:pPr/>
            <a:r>
              <a:t>/logs/ 042313.log</a:t>
            </a:r>
          </a:p>
        </p:txBody>
      </p:sp>
      <p:sp>
        <p:nvSpPr>
          <p:cNvPr id="853" name="object 161"/>
          <p:cNvSpPr txBox="1"/>
          <p:nvPr/>
        </p:nvSpPr>
        <p:spPr>
          <a:xfrm>
            <a:off x="3221003" y="4081391"/>
            <a:ext cx="526257"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15" sz="1300">
                <a:solidFill>
                  <a:srgbClr val="000000"/>
                </a:solidFill>
                <a:latin typeface="Calibri"/>
                <a:ea typeface="Calibri"/>
                <a:cs typeface="Calibri"/>
                <a:sym typeface="Calibri"/>
              </a:defRPr>
            </a:pPr>
            <a:r>
              <a:t>N</a:t>
            </a:r>
            <a:r>
              <a:rPr spc="-8"/>
              <a:t>ode C</a:t>
            </a:r>
          </a:p>
        </p:txBody>
      </p:sp>
      <p:sp>
        <p:nvSpPr>
          <p:cNvPr id="854" name="object 162"/>
          <p:cNvSpPr txBox="1"/>
          <p:nvPr/>
        </p:nvSpPr>
        <p:spPr>
          <a:xfrm>
            <a:off x="6481140" y="4145357"/>
            <a:ext cx="422435"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300">
                <a:solidFill>
                  <a:srgbClr val="FFFFFF"/>
                </a:solidFill>
                <a:latin typeface="Calibri"/>
                <a:ea typeface="Calibri"/>
                <a:cs typeface="Calibri"/>
                <a:sym typeface="Calibri"/>
              </a:defRPr>
            </a:lvl1pPr>
          </a:lstStyle>
          <a:p>
            <a:pPr/>
            <a:r>
              <a:t>Client</a:t>
            </a:r>
          </a:p>
        </p:txBody>
      </p:sp>
      <p:sp>
        <p:nvSpPr>
          <p:cNvPr id="855" name="object 163"/>
          <p:cNvSpPr txBox="1"/>
          <p:nvPr/>
        </p:nvSpPr>
        <p:spPr>
          <a:xfrm>
            <a:off x="3299161" y="4286069"/>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3</a:t>
            </a:r>
          </a:p>
        </p:txBody>
      </p:sp>
      <p:sp>
        <p:nvSpPr>
          <p:cNvPr id="856" name="object 164"/>
          <p:cNvSpPr txBox="1"/>
          <p:nvPr/>
        </p:nvSpPr>
        <p:spPr>
          <a:xfrm>
            <a:off x="3554519" y="4280625"/>
            <a:ext cx="96680"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000000"/>
                </a:solidFill>
                <a:latin typeface="Calibri"/>
                <a:ea typeface="Calibri"/>
                <a:cs typeface="Calibri"/>
                <a:sym typeface="Calibri"/>
              </a:defRPr>
            </a:lvl1pPr>
          </a:lstStyle>
          <a:p>
            <a:pPr/>
            <a:r>
              <a:t>5</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8" name="Title 1"/>
          <p:cNvSpPr txBox="1"/>
          <p:nvPr>
            <p:ph type="title"/>
          </p:nvPr>
        </p:nvSpPr>
        <p:spPr>
          <a:xfrm>
            <a:off x="311699" y="410000"/>
            <a:ext cx="8520601" cy="607801"/>
          </a:xfrm>
          <a:prstGeom prst="rect">
            <a:avLst/>
          </a:prstGeom>
        </p:spPr>
        <p:txBody>
          <a:bodyPr/>
          <a:lstStyle>
            <a:lvl1pPr defTabSz="850391">
              <a:defRPr sz="2790"/>
            </a:lvl1pPr>
          </a:lstStyle>
          <a:p>
            <a:pPr/>
            <a:r>
              <a:t>HDFS NameNode Availability</a:t>
            </a:r>
          </a:p>
        </p:txBody>
      </p:sp>
      <p:sp>
        <p:nvSpPr>
          <p:cNvPr id="859" name="Text Placeholder 2"/>
          <p:cNvSpPr txBox="1"/>
          <p:nvPr>
            <p:ph type="body" idx="1"/>
          </p:nvPr>
        </p:nvSpPr>
        <p:spPr>
          <a:xfrm>
            <a:off x="311699" y="1229875"/>
            <a:ext cx="8520601" cy="3339001"/>
          </a:xfrm>
          <a:prstGeom prst="rect">
            <a:avLst/>
          </a:prstGeom>
        </p:spPr>
        <p:txBody>
          <a:bodyPr/>
          <a:lstStyle/>
          <a:p>
            <a:pPr marL="199389" indent="-186689">
              <a:lnSpc>
                <a:spcPct val="100000"/>
              </a:lnSpc>
              <a:buClr>
                <a:srgbClr val="2DA6C9"/>
              </a:buClr>
              <a:buSzPct val="100000"/>
              <a:buFont typeface="Arial"/>
              <a:buChar char="▪"/>
              <a:tabLst>
                <a:tab pos="190500" algn="l"/>
              </a:tabLst>
              <a:defRPr b="1" spc="-100" sz="1600">
                <a:latin typeface="Calibri"/>
                <a:ea typeface="Calibri"/>
                <a:cs typeface="Calibri"/>
                <a:sym typeface="Calibri"/>
              </a:defRPr>
            </a:pPr>
            <a:r>
              <a:t>Th</a:t>
            </a:r>
            <a:r>
              <a:rPr spc="0"/>
              <a:t>e</a:t>
            </a:r>
            <a:r>
              <a:t> NameNod</a:t>
            </a:r>
            <a:r>
              <a:rPr spc="0"/>
              <a:t>e</a:t>
            </a:r>
            <a:r>
              <a:t> d</a:t>
            </a:r>
            <a:r>
              <a:rPr spc="0"/>
              <a:t>aem</a:t>
            </a:r>
            <a:r>
              <a:t>on </a:t>
            </a:r>
            <a:r>
              <a:rPr spc="0"/>
              <a:t>m</a:t>
            </a:r>
            <a:r>
              <a:t>ust b</a:t>
            </a:r>
            <a:r>
              <a:rPr spc="0"/>
              <a:t>e</a:t>
            </a:r>
            <a:r>
              <a:t> </a:t>
            </a:r>
            <a:r>
              <a:rPr spc="0"/>
              <a:t>r</a:t>
            </a:r>
            <a:r>
              <a:t>unnin</a:t>
            </a:r>
            <a:r>
              <a:rPr spc="0"/>
              <a:t>g </a:t>
            </a:r>
            <a:r>
              <a:t>at all times</a:t>
            </a:r>
            <a:br/>
            <a:r>
              <a:rPr b="0" spc="0" sz="1800"/>
              <a:t>If</a:t>
            </a:r>
            <a:r>
              <a:rPr b="0" sz="1800"/>
              <a:t> the NameNode </a:t>
            </a:r>
            <a:r>
              <a:rPr b="0" spc="0" sz="1800"/>
              <a:t>stops,</a:t>
            </a:r>
            <a:r>
              <a:rPr b="0" sz="1800"/>
              <a:t> the cluster becomes inaccessible</a:t>
            </a:r>
          </a:p>
          <a:p>
            <a:pPr marL="199389" indent="-186689">
              <a:lnSpc>
                <a:spcPct val="100000"/>
              </a:lnSpc>
              <a:buClr>
                <a:srgbClr val="2DA6C9"/>
              </a:buClr>
              <a:buSzPct val="100000"/>
              <a:buFont typeface="Arial"/>
              <a:buChar char="▪"/>
              <a:tabLst>
                <a:tab pos="190500" algn="l"/>
              </a:tabLst>
              <a:defRPr b="1" spc="-100" sz="1600">
                <a:latin typeface="Calibri"/>
                <a:ea typeface="Calibri"/>
                <a:cs typeface="Calibri"/>
                <a:sym typeface="Calibri"/>
              </a:defRPr>
            </a:pPr>
            <a:r>
              <a:t>High Availability</a:t>
            </a:r>
            <a:r>
              <a:rPr spc="0"/>
              <a:t> mode</a:t>
            </a:r>
            <a:br>
              <a:rPr spc="0"/>
            </a:br>
            <a:r>
              <a:rPr b="0" spc="0" sz="1800"/>
              <a:t>Two NameNodes: Active and Standby</a:t>
            </a:r>
            <a:endParaRPr b="0" spc="0" sz="1800"/>
          </a:p>
          <a:p>
            <a:pPr marL="199389" indent="-186689">
              <a:lnSpc>
                <a:spcPct val="100000"/>
              </a:lnSpc>
              <a:buClr>
                <a:srgbClr val="2DA6C9"/>
              </a:buClr>
              <a:buSzPct val="100000"/>
              <a:buFont typeface="Arial"/>
              <a:buChar char="▪"/>
              <a:tabLst>
                <a:tab pos="190500" algn="l"/>
              </a:tabLst>
              <a:defRPr b="1" spc="-100" sz="1600">
                <a:latin typeface="Calibri"/>
                <a:ea typeface="Calibri"/>
                <a:cs typeface="Calibri"/>
                <a:sym typeface="Calibri"/>
              </a:defRPr>
            </a:pPr>
            <a:r>
              <a:t>Classic mode</a:t>
            </a:r>
            <a:br/>
            <a:r>
              <a:t>- </a:t>
            </a:r>
            <a:r>
              <a:rPr b="0" spc="0" sz="1800"/>
              <a:t>One NameNode</a:t>
            </a:r>
            <a:br>
              <a:rPr b="0" spc="0" sz="1800"/>
            </a:br>
            <a:r>
              <a:rPr b="0" spc="0" sz="1800"/>
              <a:t>- One “helper” node called SecondaryNameNode</a:t>
            </a:r>
            <a:br>
              <a:rPr b="0" spc="0" sz="1800"/>
            </a:br>
            <a:r>
              <a:rPr b="0" spc="0" sz="1800"/>
              <a:t>it is house keeping for NameNode, not backup</a:t>
            </a:r>
          </a:p>
        </p:txBody>
      </p:sp>
      <p:sp>
        <p:nvSpPr>
          <p:cNvPr id="860" name="object 4"/>
          <p:cNvSpPr/>
          <p:nvPr/>
        </p:nvSpPr>
        <p:spPr>
          <a:xfrm>
            <a:off x="6115503" y="1375109"/>
            <a:ext cx="1197033" cy="985059"/>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861" name="object 5"/>
          <p:cNvSpPr/>
          <p:nvPr/>
        </p:nvSpPr>
        <p:spPr>
          <a:xfrm>
            <a:off x="6153229" y="1397452"/>
            <a:ext cx="1121131" cy="911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74" y="0"/>
                </a:moveTo>
                <a:lnTo>
                  <a:pt x="2926" y="0"/>
                </a:lnTo>
                <a:lnTo>
                  <a:pt x="2686" y="12"/>
                </a:lnTo>
                <a:lnTo>
                  <a:pt x="2001" y="184"/>
                </a:lnTo>
                <a:lnTo>
                  <a:pt x="1385" y="539"/>
                </a:lnTo>
                <a:lnTo>
                  <a:pt x="857" y="1054"/>
                </a:lnTo>
                <a:lnTo>
                  <a:pt x="438" y="1704"/>
                </a:lnTo>
                <a:lnTo>
                  <a:pt x="149" y="2462"/>
                </a:lnTo>
                <a:lnTo>
                  <a:pt x="10" y="3305"/>
                </a:lnTo>
                <a:lnTo>
                  <a:pt x="0" y="3600"/>
                </a:lnTo>
                <a:lnTo>
                  <a:pt x="0" y="18000"/>
                </a:lnTo>
                <a:lnTo>
                  <a:pt x="85" y="18865"/>
                </a:lnTo>
                <a:lnTo>
                  <a:pt x="327" y="19654"/>
                </a:lnTo>
                <a:lnTo>
                  <a:pt x="704" y="20343"/>
                </a:lnTo>
                <a:lnTo>
                  <a:pt x="1198" y="20905"/>
                </a:lnTo>
                <a:lnTo>
                  <a:pt x="1787" y="21317"/>
                </a:lnTo>
                <a:lnTo>
                  <a:pt x="2451" y="21553"/>
                </a:lnTo>
                <a:lnTo>
                  <a:pt x="2926" y="21600"/>
                </a:lnTo>
                <a:lnTo>
                  <a:pt x="18674" y="21600"/>
                </a:lnTo>
                <a:lnTo>
                  <a:pt x="19377" y="21495"/>
                </a:lnTo>
                <a:lnTo>
                  <a:pt x="20019" y="21198"/>
                </a:lnTo>
                <a:lnTo>
                  <a:pt x="20578" y="20733"/>
                </a:lnTo>
                <a:lnTo>
                  <a:pt x="21035" y="20126"/>
                </a:lnTo>
                <a:lnTo>
                  <a:pt x="21370" y="19401"/>
                </a:lnTo>
                <a:lnTo>
                  <a:pt x="21562" y="18584"/>
                </a:lnTo>
                <a:lnTo>
                  <a:pt x="21600" y="18000"/>
                </a:lnTo>
                <a:lnTo>
                  <a:pt x="21600" y="3600"/>
                </a:lnTo>
                <a:lnTo>
                  <a:pt x="21515" y="2735"/>
                </a:lnTo>
                <a:lnTo>
                  <a:pt x="21273" y="1946"/>
                </a:lnTo>
                <a:lnTo>
                  <a:pt x="20896" y="1257"/>
                </a:lnTo>
                <a:lnTo>
                  <a:pt x="20402" y="695"/>
                </a:lnTo>
                <a:lnTo>
                  <a:pt x="19813" y="283"/>
                </a:lnTo>
                <a:lnTo>
                  <a:pt x="19149" y="47"/>
                </a:lnTo>
                <a:lnTo>
                  <a:pt x="18674" y="0"/>
                </a:lnTo>
                <a:close/>
              </a:path>
            </a:pathLst>
          </a:custGeom>
          <a:solidFill>
            <a:srgbClr val="FFE7D3"/>
          </a:solidFill>
          <a:ln w="12700">
            <a:miter lim="400000"/>
          </a:ln>
        </p:spPr>
        <p:txBody>
          <a:bodyPr lIns="45719" rIns="45719"/>
          <a:lstStyle/>
          <a:p>
            <a:pPr>
              <a:defRPr sz="1000">
                <a:solidFill>
                  <a:srgbClr val="000000"/>
                </a:solidFill>
              </a:defRPr>
            </a:pPr>
          </a:p>
        </p:txBody>
      </p:sp>
      <p:sp>
        <p:nvSpPr>
          <p:cNvPr id="862" name="object 6"/>
          <p:cNvSpPr/>
          <p:nvPr/>
        </p:nvSpPr>
        <p:spPr>
          <a:xfrm>
            <a:off x="6153229" y="1397455"/>
            <a:ext cx="1120563" cy="910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85" y="2735"/>
                </a:lnTo>
                <a:lnTo>
                  <a:pt x="327" y="1946"/>
                </a:lnTo>
                <a:lnTo>
                  <a:pt x="704" y="1257"/>
                </a:lnTo>
                <a:lnTo>
                  <a:pt x="1198" y="695"/>
                </a:lnTo>
                <a:lnTo>
                  <a:pt x="1787" y="283"/>
                </a:lnTo>
                <a:lnTo>
                  <a:pt x="2451" y="47"/>
                </a:lnTo>
                <a:lnTo>
                  <a:pt x="2926" y="0"/>
                </a:lnTo>
                <a:lnTo>
                  <a:pt x="18674" y="0"/>
                </a:lnTo>
                <a:lnTo>
                  <a:pt x="19377" y="105"/>
                </a:lnTo>
                <a:lnTo>
                  <a:pt x="20019" y="402"/>
                </a:lnTo>
                <a:lnTo>
                  <a:pt x="20578" y="867"/>
                </a:lnTo>
                <a:lnTo>
                  <a:pt x="21035" y="1474"/>
                </a:lnTo>
                <a:lnTo>
                  <a:pt x="21370" y="2199"/>
                </a:lnTo>
                <a:lnTo>
                  <a:pt x="21562" y="3016"/>
                </a:lnTo>
                <a:lnTo>
                  <a:pt x="21600" y="3600"/>
                </a:lnTo>
                <a:lnTo>
                  <a:pt x="21600" y="18000"/>
                </a:lnTo>
                <a:lnTo>
                  <a:pt x="21515" y="18865"/>
                </a:lnTo>
                <a:lnTo>
                  <a:pt x="21273" y="19654"/>
                </a:lnTo>
                <a:lnTo>
                  <a:pt x="20896" y="20343"/>
                </a:lnTo>
                <a:lnTo>
                  <a:pt x="20402" y="20905"/>
                </a:lnTo>
                <a:lnTo>
                  <a:pt x="19813" y="21317"/>
                </a:lnTo>
                <a:lnTo>
                  <a:pt x="19149" y="21553"/>
                </a:lnTo>
                <a:lnTo>
                  <a:pt x="18674" y="21600"/>
                </a:lnTo>
                <a:lnTo>
                  <a:pt x="2926" y="21600"/>
                </a:lnTo>
                <a:lnTo>
                  <a:pt x="2223" y="21495"/>
                </a:lnTo>
                <a:lnTo>
                  <a:pt x="1581" y="21198"/>
                </a:lnTo>
                <a:lnTo>
                  <a:pt x="1022" y="20733"/>
                </a:lnTo>
                <a:lnTo>
                  <a:pt x="565" y="20126"/>
                </a:lnTo>
                <a:lnTo>
                  <a:pt x="230" y="19401"/>
                </a:lnTo>
                <a:lnTo>
                  <a:pt x="38" y="18584"/>
                </a:lnTo>
                <a:lnTo>
                  <a:pt x="0" y="18000"/>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863" name="object 7"/>
          <p:cNvSpPr/>
          <p:nvPr/>
        </p:nvSpPr>
        <p:spPr>
          <a:xfrm>
            <a:off x="6705600" y="1428750"/>
            <a:ext cx="649470" cy="879927"/>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864" name="object 8"/>
          <p:cNvSpPr txBox="1"/>
          <p:nvPr/>
        </p:nvSpPr>
        <p:spPr>
          <a:xfrm>
            <a:off x="6179691" y="1563187"/>
            <a:ext cx="449104" cy="7591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9525" indent="9525" algn="just">
              <a:lnSpc>
                <a:spcPct val="99500"/>
              </a:lnSpc>
              <a:defRPr spc="-38" sz="1300">
                <a:solidFill>
                  <a:srgbClr val="000000"/>
                </a:solidFill>
                <a:latin typeface="Calibri"/>
                <a:ea typeface="Calibri"/>
                <a:cs typeface="Calibri"/>
                <a:sym typeface="Calibri"/>
              </a:defRPr>
            </a:pPr>
            <a:r>
              <a:t>Ac</a:t>
            </a:r>
            <a:r>
              <a:rPr spc="-45"/>
              <a:t>ti</a:t>
            </a:r>
            <a:r>
              <a:rPr spc="-11"/>
              <a:t>ve</a:t>
            </a:r>
            <a:r>
              <a:rPr spc="-8"/>
              <a:t> </a:t>
            </a:r>
            <a:r>
              <a:rPr spc="-11"/>
              <a:t>Name</a:t>
            </a:r>
            <a:r>
              <a:rPr spc="-4"/>
              <a:t> </a:t>
            </a:r>
            <a:r>
              <a:rPr spc="-15"/>
              <a:t>N</a:t>
            </a:r>
            <a:r>
              <a:rPr spc="-8"/>
              <a:t>ode</a:t>
            </a:r>
          </a:p>
        </p:txBody>
      </p:sp>
      <p:sp>
        <p:nvSpPr>
          <p:cNvPr id="865" name="object 9"/>
          <p:cNvSpPr/>
          <p:nvPr/>
        </p:nvSpPr>
        <p:spPr>
          <a:xfrm>
            <a:off x="7349942" y="1375109"/>
            <a:ext cx="1197033" cy="985059"/>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866" name="object 10"/>
          <p:cNvSpPr/>
          <p:nvPr/>
        </p:nvSpPr>
        <p:spPr>
          <a:xfrm>
            <a:off x="7387663" y="1397452"/>
            <a:ext cx="1121141" cy="911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74" y="0"/>
                </a:moveTo>
                <a:lnTo>
                  <a:pt x="2926" y="0"/>
                </a:lnTo>
                <a:lnTo>
                  <a:pt x="2686" y="12"/>
                </a:lnTo>
                <a:lnTo>
                  <a:pt x="2001" y="184"/>
                </a:lnTo>
                <a:lnTo>
                  <a:pt x="1385" y="539"/>
                </a:lnTo>
                <a:lnTo>
                  <a:pt x="857" y="1054"/>
                </a:lnTo>
                <a:lnTo>
                  <a:pt x="438" y="1704"/>
                </a:lnTo>
                <a:lnTo>
                  <a:pt x="149" y="2462"/>
                </a:lnTo>
                <a:lnTo>
                  <a:pt x="10" y="3305"/>
                </a:lnTo>
                <a:lnTo>
                  <a:pt x="0" y="3600"/>
                </a:lnTo>
                <a:lnTo>
                  <a:pt x="0" y="18000"/>
                </a:lnTo>
                <a:lnTo>
                  <a:pt x="85" y="18865"/>
                </a:lnTo>
                <a:lnTo>
                  <a:pt x="327" y="19654"/>
                </a:lnTo>
                <a:lnTo>
                  <a:pt x="704" y="20343"/>
                </a:lnTo>
                <a:lnTo>
                  <a:pt x="1198" y="20905"/>
                </a:lnTo>
                <a:lnTo>
                  <a:pt x="1787" y="21317"/>
                </a:lnTo>
                <a:lnTo>
                  <a:pt x="2451" y="21553"/>
                </a:lnTo>
                <a:lnTo>
                  <a:pt x="2926" y="21600"/>
                </a:lnTo>
                <a:lnTo>
                  <a:pt x="18674" y="21600"/>
                </a:lnTo>
                <a:lnTo>
                  <a:pt x="19377" y="21495"/>
                </a:lnTo>
                <a:lnTo>
                  <a:pt x="20019" y="21198"/>
                </a:lnTo>
                <a:lnTo>
                  <a:pt x="20578" y="20733"/>
                </a:lnTo>
                <a:lnTo>
                  <a:pt x="21035" y="20126"/>
                </a:lnTo>
                <a:lnTo>
                  <a:pt x="21370" y="19401"/>
                </a:lnTo>
                <a:lnTo>
                  <a:pt x="21562" y="18584"/>
                </a:lnTo>
                <a:lnTo>
                  <a:pt x="21600" y="18000"/>
                </a:lnTo>
                <a:lnTo>
                  <a:pt x="21600" y="3600"/>
                </a:lnTo>
                <a:lnTo>
                  <a:pt x="21515" y="2735"/>
                </a:lnTo>
                <a:lnTo>
                  <a:pt x="21273" y="1946"/>
                </a:lnTo>
                <a:lnTo>
                  <a:pt x="20896" y="1257"/>
                </a:lnTo>
                <a:lnTo>
                  <a:pt x="20402" y="695"/>
                </a:lnTo>
                <a:lnTo>
                  <a:pt x="19813" y="283"/>
                </a:lnTo>
                <a:lnTo>
                  <a:pt x="19149" y="47"/>
                </a:lnTo>
                <a:lnTo>
                  <a:pt x="18674"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867" name="object 11"/>
          <p:cNvSpPr/>
          <p:nvPr/>
        </p:nvSpPr>
        <p:spPr>
          <a:xfrm>
            <a:off x="7349491" y="1397455"/>
            <a:ext cx="1240011" cy="910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85" y="2735"/>
                </a:lnTo>
                <a:lnTo>
                  <a:pt x="327" y="1946"/>
                </a:lnTo>
                <a:lnTo>
                  <a:pt x="704" y="1257"/>
                </a:lnTo>
                <a:lnTo>
                  <a:pt x="1198" y="695"/>
                </a:lnTo>
                <a:lnTo>
                  <a:pt x="1787" y="283"/>
                </a:lnTo>
                <a:lnTo>
                  <a:pt x="2451" y="47"/>
                </a:lnTo>
                <a:lnTo>
                  <a:pt x="2926" y="0"/>
                </a:lnTo>
                <a:lnTo>
                  <a:pt x="18674" y="0"/>
                </a:lnTo>
                <a:lnTo>
                  <a:pt x="19377" y="105"/>
                </a:lnTo>
                <a:lnTo>
                  <a:pt x="20019" y="402"/>
                </a:lnTo>
                <a:lnTo>
                  <a:pt x="20578" y="867"/>
                </a:lnTo>
                <a:lnTo>
                  <a:pt x="21035" y="1474"/>
                </a:lnTo>
                <a:lnTo>
                  <a:pt x="21370" y="2199"/>
                </a:lnTo>
                <a:lnTo>
                  <a:pt x="21562" y="3016"/>
                </a:lnTo>
                <a:lnTo>
                  <a:pt x="21600" y="3600"/>
                </a:lnTo>
                <a:lnTo>
                  <a:pt x="21600" y="18000"/>
                </a:lnTo>
                <a:lnTo>
                  <a:pt x="21515" y="18865"/>
                </a:lnTo>
                <a:lnTo>
                  <a:pt x="21273" y="19654"/>
                </a:lnTo>
                <a:lnTo>
                  <a:pt x="20896" y="20343"/>
                </a:lnTo>
                <a:lnTo>
                  <a:pt x="20402" y="20905"/>
                </a:lnTo>
                <a:lnTo>
                  <a:pt x="19813" y="21317"/>
                </a:lnTo>
                <a:lnTo>
                  <a:pt x="19149" y="21553"/>
                </a:lnTo>
                <a:lnTo>
                  <a:pt x="18674" y="21600"/>
                </a:lnTo>
                <a:lnTo>
                  <a:pt x="2926" y="21600"/>
                </a:lnTo>
                <a:lnTo>
                  <a:pt x="2223" y="21495"/>
                </a:lnTo>
                <a:lnTo>
                  <a:pt x="1581" y="21198"/>
                </a:lnTo>
                <a:lnTo>
                  <a:pt x="1022" y="20733"/>
                </a:lnTo>
                <a:lnTo>
                  <a:pt x="565" y="20126"/>
                </a:lnTo>
                <a:lnTo>
                  <a:pt x="230" y="19401"/>
                </a:lnTo>
                <a:lnTo>
                  <a:pt x="38" y="18584"/>
                </a:lnTo>
                <a:lnTo>
                  <a:pt x="0" y="18000"/>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868" name="object 12"/>
          <p:cNvSpPr/>
          <p:nvPr/>
        </p:nvSpPr>
        <p:spPr>
          <a:xfrm>
            <a:off x="7999435" y="1428750"/>
            <a:ext cx="649469" cy="879927"/>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869" name="object 13"/>
          <p:cNvSpPr txBox="1"/>
          <p:nvPr/>
        </p:nvSpPr>
        <p:spPr>
          <a:xfrm>
            <a:off x="7414124" y="1563187"/>
            <a:ext cx="614120" cy="5695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9525" indent="9525">
              <a:lnSpc>
                <a:spcPct val="99500"/>
              </a:lnSpc>
              <a:defRPr sz="1300">
                <a:solidFill>
                  <a:srgbClr val="000000"/>
                </a:solidFill>
                <a:latin typeface="Calibri"/>
                <a:ea typeface="Calibri"/>
                <a:cs typeface="Calibri"/>
                <a:sym typeface="Calibri"/>
              </a:defRPr>
            </a:pPr>
            <a:r>
              <a:t>Standb</a:t>
            </a:r>
            <a:r>
              <a:t>y</a:t>
            </a:r>
            <a:r>
              <a:t> </a:t>
            </a:r>
            <a:r>
              <a:rPr spc="-11"/>
              <a:t>Name</a:t>
            </a:r>
            <a:r>
              <a:rPr spc="-4"/>
              <a:t> </a:t>
            </a:r>
            <a:r>
              <a:rPr spc="-15"/>
              <a:t>N</a:t>
            </a:r>
            <a:r>
              <a:rPr spc="-8"/>
              <a:t>ode</a:t>
            </a:r>
          </a:p>
        </p:txBody>
      </p:sp>
      <p:sp>
        <p:nvSpPr>
          <p:cNvPr id="870" name="object 16"/>
          <p:cNvSpPr/>
          <p:nvPr/>
        </p:nvSpPr>
        <p:spPr>
          <a:xfrm>
            <a:off x="6162261" y="2918160"/>
            <a:ext cx="1197033" cy="988175"/>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871" name="object 17"/>
          <p:cNvSpPr/>
          <p:nvPr/>
        </p:nvSpPr>
        <p:spPr>
          <a:xfrm>
            <a:off x="6200649" y="2940759"/>
            <a:ext cx="1121131" cy="911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74" y="0"/>
                </a:moveTo>
                <a:lnTo>
                  <a:pt x="2926" y="0"/>
                </a:lnTo>
                <a:lnTo>
                  <a:pt x="2686" y="12"/>
                </a:lnTo>
                <a:lnTo>
                  <a:pt x="2001" y="184"/>
                </a:lnTo>
                <a:lnTo>
                  <a:pt x="1385" y="539"/>
                </a:lnTo>
                <a:lnTo>
                  <a:pt x="857" y="1054"/>
                </a:lnTo>
                <a:lnTo>
                  <a:pt x="438" y="1704"/>
                </a:lnTo>
                <a:lnTo>
                  <a:pt x="149" y="2462"/>
                </a:lnTo>
                <a:lnTo>
                  <a:pt x="10" y="3305"/>
                </a:lnTo>
                <a:lnTo>
                  <a:pt x="0" y="3600"/>
                </a:lnTo>
                <a:lnTo>
                  <a:pt x="0" y="18000"/>
                </a:lnTo>
                <a:lnTo>
                  <a:pt x="85" y="18865"/>
                </a:lnTo>
                <a:lnTo>
                  <a:pt x="327" y="19654"/>
                </a:lnTo>
                <a:lnTo>
                  <a:pt x="704" y="20343"/>
                </a:lnTo>
                <a:lnTo>
                  <a:pt x="1198" y="20905"/>
                </a:lnTo>
                <a:lnTo>
                  <a:pt x="1787" y="21317"/>
                </a:lnTo>
                <a:lnTo>
                  <a:pt x="2451" y="21553"/>
                </a:lnTo>
                <a:lnTo>
                  <a:pt x="2926" y="21600"/>
                </a:lnTo>
                <a:lnTo>
                  <a:pt x="18674" y="21600"/>
                </a:lnTo>
                <a:lnTo>
                  <a:pt x="19377" y="21495"/>
                </a:lnTo>
                <a:lnTo>
                  <a:pt x="20019" y="21198"/>
                </a:lnTo>
                <a:lnTo>
                  <a:pt x="20578" y="20733"/>
                </a:lnTo>
                <a:lnTo>
                  <a:pt x="21035" y="20126"/>
                </a:lnTo>
                <a:lnTo>
                  <a:pt x="21370" y="19401"/>
                </a:lnTo>
                <a:lnTo>
                  <a:pt x="21562" y="18584"/>
                </a:lnTo>
                <a:lnTo>
                  <a:pt x="21600" y="18000"/>
                </a:lnTo>
                <a:lnTo>
                  <a:pt x="21600" y="3600"/>
                </a:lnTo>
                <a:lnTo>
                  <a:pt x="21515" y="2735"/>
                </a:lnTo>
                <a:lnTo>
                  <a:pt x="21273" y="1946"/>
                </a:lnTo>
                <a:lnTo>
                  <a:pt x="20896" y="1257"/>
                </a:lnTo>
                <a:lnTo>
                  <a:pt x="20402" y="695"/>
                </a:lnTo>
                <a:lnTo>
                  <a:pt x="19813" y="283"/>
                </a:lnTo>
                <a:lnTo>
                  <a:pt x="19149" y="47"/>
                </a:lnTo>
                <a:lnTo>
                  <a:pt x="18674" y="0"/>
                </a:lnTo>
                <a:close/>
              </a:path>
            </a:pathLst>
          </a:custGeom>
          <a:solidFill>
            <a:srgbClr val="FFE7D3"/>
          </a:solidFill>
          <a:ln w="12700">
            <a:miter lim="400000"/>
          </a:ln>
        </p:spPr>
        <p:txBody>
          <a:bodyPr lIns="45719" rIns="45719"/>
          <a:lstStyle/>
          <a:p>
            <a:pPr>
              <a:defRPr sz="1000">
                <a:solidFill>
                  <a:srgbClr val="000000"/>
                </a:solidFill>
              </a:defRPr>
            </a:pPr>
          </a:p>
        </p:txBody>
      </p:sp>
      <p:sp>
        <p:nvSpPr>
          <p:cNvPr id="872" name="object 18"/>
          <p:cNvSpPr/>
          <p:nvPr/>
        </p:nvSpPr>
        <p:spPr>
          <a:xfrm>
            <a:off x="6200652" y="2940761"/>
            <a:ext cx="1120563" cy="910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85" y="2735"/>
                </a:lnTo>
                <a:lnTo>
                  <a:pt x="327" y="1946"/>
                </a:lnTo>
                <a:lnTo>
                  <a:pt x="704" y="1257"/>
                </a:lnTo>
                <a:lnTo>
                  <a:pt x="1198" y="695"/>
                </a:lnTo>
                <a:lnTo>
                  <a:pt x="1787" y="283"/>
                </a:lnTo>
                <a:lnTo>
                  <a:pt x="2451" y="47"/>
                </a:lnTo>
                <a:lnTo>
                  <a:pt x="2926" y="0"/>
                </a:lnTo>
                <a:lnTo>
                  <a:pt x="18674" y="0"/>
                </a:lnTo>
                <a:lnTo>
                  <a:pt x="19377" y="105"/>
                </a:lnTo>
                <a:lnTo>
                  <a:pt x="20019" y="402"/>
                </a:lnTo>
                <a:lnTo>
                  <a:pt x="20578" y="867"/>
                </a:lnTo>
                <a:lnTo>
                  <a:pt x="21035" y="1474"/>
                </a:lnTo>
                <a:lnTo>
                  <a:pt x="21370" y="2199"/>
                </a:lnTo>
                <a:lnTo>
                  <a:pt x="21562" y="3016"/>
                </a:lnTo>
                <a:lnTo>
                  <a:pt x="21600" y="3600"/>
                </a:lnTo>
                <a:lnTo>
                  <a:pt x="21600" y="18000"/>
                </a:lnTo>
                <a:lnTo>
                  <a:pt x="21515" y="18865"/>
                </a:lnTo>
                <a:lnTo>
                  <a:pt x="21273" y="19654"/>
                </a:lnTo>
                <a:lnTo>
                  <a:pt x="20896" y="20343"/>
                </a:lnTo>
                <a:lnTo>
                  <a:pt x="20402" y="20905"/>
                </a:lnTo>
                <a:lnTo>
                  <a:pt x="19813" y="21317"/>
                </a:lnTo>
                <a:lnTo>
                  <a:pt x="19149" y="21553"/>
                </a:lnTo>
                <a:lnTo>
                  <a:pt x="18674" y="21600"/>
                </a:lnTo>
                <a:lnTo>
                  <a:pt x="2926" y="21600"/>
                </a:lnTo>
                <a:lnTo>
                  <a:pt x="2223" y="21495"/>
                </a:lnTo>
                <a:lnTo>
                  <a:pt x="1581" y="21198"/>
                </a:lnTo>
                <a:lnTo>
                  <a:pt x="1022" y="20733"/>
                </a:lnTo>
                <a:lnTo>
                  <a:pt x="565" y="20126"/>
                </a:lnTo>
                <a:lnTo>
                  <a:pt x="230" y="19401"/>
                </a:lnTo>
                <a:lnTo>
                  <a:pt x="38" y="18584"/>
                </a:lnTo>
                <a:lnTo>
                  <a:pt x="0" y="18000"/>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873" name="object 19"/>
          <p:cNvSpPr/>
          <p:nvPr/>
        </p:nvSpPr>
        <p:spPr>
          <a:xfrm>
            <a:off x="6753025" y="2972056"/>
            <a:ext cx="649463" cy="879927"/>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874" name="object 20"/>
          <p:cNvSpPr txBox="1"/>
          <p:nvPr/>
        </p:nvSpPr>
        <p:spPr>
          <a:xfrm>
            <a:off x="6227110" y="3244683"/>
            <a:ext cx="434341" cy="3795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9525" indent="9525">
              <a:lnSpc>
                <a:spcPts val="1500"/>
              </a:lnSpc>
              <a:defRPr spc="-11" sz="1300">
                <a:solidFill>
                  <a:srgbClr val="000000"/>
                </a:solidFill>
                <a:latin typeface="Calibri"/>
                <a:ea typeface="Calibri"/>
                <a:cs typeface="Calibri"/>
                <a:sym typeface="Calibri"/>
              </a:defRPr>
            </a:pPr>
            <a:r>
              <a:t>Name</a:t>
            </a:r>
            <a:r>
              <a:rPr spc="-4"/>
              <a:t> </a:t>
            </a:r>
            <a:r>
              <a:rPr spc="-15"/>
              <a:t>N</a:t>
            </a:r>
            <a:r>
              <a:rPr spc="-8"/>
              <a:t>ode</a:t>
            </a:r>
          </a:p>
        </p:txBody>
      </p:sp>
      <p:sp>
        <p:nvSpPr>
          <p:cNvPr id="875" name="object 21"/>
          <p:cNvSpPr/>
          <p:nvPr/>
        </p:nvSpPr>
        <p:spPr>
          <a:xfrm>
            <a:off x="7415403" y="2986739"/>
            <a:ext cx="1044288" cy="798022"/>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876" name="object 22"/>
          <p:cNvSpPr/>
          <p:nvPr/>
        </p:nvSpPr>
        <p:spPr>
          <a:xfrm>
            <a:off x="7454328" y="3008577"/>
            <a:ext cx="968417" cy="7222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15" y="0"/>
                </a:moveTo>
                <a:lnTo>
                  <a:pt x="2470" y="11"/>
                </a:lnTo>
                <a:lnTo>
                  <a:pt x="1770" y="214"/>
                </a:lnTo>
                <a:lnTo>
                  <a:pt x="1151" y="645"/>
                </a:lnTo>
                <a:lnTo>
                  <a:pt x="640" y="1267"/>
                </a:lnTo>
                <a:lnTo>
                  <a:pt x="262" y="2047"/>
                </a:lnTo>
                <a:lnTo>
                  <a:pt x="44" y="2948"/>
                </a:lnTo>
                <a:lnTo>
                  <a:pt x="0" y="3600"/>
                </a:lnTo>
                <a:lnTo>
                  <a:pt x="8" y="18288"/>
                </a:lnTo>
                <a:lnTo>
                  <a:pt x="160" y="19227"/>
                </a:lnTo>
                <a:lnTo>
                  <a:pt x="481" y="20056"/>
                </a:lnTo>
                <a:lnTo>
                  <a:pt x="945" y="20742"/>
                </a:lnTo>
                <a:lnTo>
                  <a:pt x="1526" y="21249"/>
                </a:lnTo>
                <a:lnTo>
                  <a:pt x="2199" y="21541"/>
                </a:lnTo>
                <a:lnTo>
                  <a:pt x="2685" y="21600"/>
                </a:lnTo>
                <a:lnTo>
                  <a:pt x="19130" y="21589"/>
                </a:lnTo>
                <a:lnTo>
                  <a:pt x="19830" y="21386"/>
                </a:lnTo>
                <a:lnTo>
                  <a:pt x="20449" y="20955"/>
                </a:lnTo>
                <a:lnTo>
                  <a:pt x="20960" y="20333"/>
                </a:lnTo>
                <a:lnTo>
                  <a:pt x="21338" y="19553"/>
                </a:lnTo>
                <a:lnTo>
                  <a:pt x="21556" y="18652"/>
                </a:lnTo>
                <a:lnTo>
                  <a:pt x="21600" y="18000"/>
                </a:lnTo>
                <a:lnTo>
                  <a:pt x="21592" y="3312"/>
                </a:lnTo>
                <a:lnTo>
                  <a:pt x="21440" y="2373"/>
                </a:lnTo>
                <a:lnTo>
                  <a:pt x="21119" y="1544"/>
                </a:lnTo>
                <a:lnTo>
                  <a:pt x="20655" y="858"/>
                </a:lnTo>
                <a:lnTo>
                  <a:pt x="20073" y="351"/>
                </a:lnTo>
                <a:lnTo>
                  <a:pt x="19401" y="59"/>
                </a:lnTo>
                <a:lnTo>
                  <a:pt x="18915" y="0"/>
                </a:lnTo>
                <a:close/>
              </a:path>
            </a:pathLst>
          </a:custGeom>
          <a:solidFill>
            <a:srgbClr val="D4FDD5"/>
          </a:solidFill>
          <a:ln w="12700">
            <a:miter lim="400000"/>
          </a:ln>
        </p:spPr>
        <p:txBody>
          <a:bodyPr lIns="45719" rIns="45719"/>
          <a:lstStyle/>
          <a:p>
            <a:pPr>
              <a:defRPr sz="1000">
                <a:solidFill>
                  <a:srgbClr val="000000"/>
                </a:solidFill>
              </a:defRPr>
            </a:pPr>
          </a:p>
        </p:txBody>
      </p:sp>
      <p:sp>
        <p:nvSpPr>
          <p:cNvPr id="877" name="object 23"/>
          <p:cNvSpPr/>
          <p:nvPr/>
        </p:nvSpPr>
        <p:spPr>
          <a:xfrm>
            <a:off x="7454327" y="3008572"/>
            <a:ext cx="967922" cy="721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97" y="2636"/>
                </a:lnTo>
                <a:lnTo>
                  <a:pt x="372" y="1771"/>
                </a:lnTo>
                <a:lnTo>
                  <a:pt x="798" y="1040"/>
                </a:lnTo>
                <a:lnTo>
                  <a:pt x="1348" y="477"/>
                </a:lnTo>
                <a:lnTo>
                  <a:pt x="1997" y="119"/>
                </a:lnTo>
                <a:lnTo>
                  <a:pt x="18915" y="0"/>
                </a:lnTo>
                <a:lnTo>
                  <a:pt x="19161" y="15"/>
                </a:lnTo>
                <a:lnTo>
                  <a:pt x="19859" y="229"/>
                </a:lnTo>
                <a:lnTo>
                  <a:pt x="20473" y="668"/>
                </a:lnTo>
                <a:lnTo>
                  <a:pt x="20980" y="1298"/>
                </a:lnTo>
                <a:lnTo>
                  <a:pt x="21351" y="2085"/>
                </a:lnTo>
                <a:lnTo>
                  <a:pt x="21562" y="2991"/>
                </a:lnTo>
                <a:lnTo>
                  <a:pt x="21600" y="18000"/>
                </a:lnTo>
                <a:lnTo>
                  <a:pt x="21589" y="18330"/>
                </a:lnTo>
                <a:lnTo>
                  <a:pt x="21430" y="19265"/>
                </a:lnTo>
                <a:lnTo>
                  <a:pt x="21102" y="20089"/>
                </a:lnTo>
                <a:lnTo>
                  <a:pt x="20632" y="20768"/>
                </a:lnTo>
                <a:lnTo>
                  <a:pt x="20045" y="21266"/>
                </a:lnTo>
                <a:lnTo>
                  <a:pt x="19369" y="21549"/>
                </a:lnTo>
                <a:lnTo>
                  <a:pt x="2685" y="21600"/>
                </a:lnTo>
                <a:lnTo>
                  <a:pt x="2439" y="21585"/>
                </a:lnTo>
                <a:lnTo>
                  <a:pt x="1741" y="21371"/>
                </a:lnTo>
                <a:lnTo>
                  <a:pt x="1127" y="20932"/>
                </a:lnTo>
                <a:lnTo>
                  <a:pt x="620" y="20302"/>
                </a:lnTo>
                <a:lnTo>
                  <a:pt x="249" y="19515"/>
                </a:lnTo>
                <a:lnTo>
                  <a:pt x="38" y="18609"/>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878" name="object 24"/>
          <p:cNvSpPr/>
          <p:nvPr/>
        </p:nvSpPr>
        <p:spPr>
          <a:xfrm>
            <a:off x="8028244" y="3123453"/>
            <a:ext cx="425651" cy="529190"/>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879" name="object 25"/>
          <p:cNvSpPr txBox="1"/>
          <p:nvPr/>
        </p:nvSpPr>
        <p:spPr>
          <a:xfrm>
            <a:off x="7485228" y="3160621"/>
            <a:ext cx="584360" cy="4140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9525" indent="9525">
              <a:lnSpc>
                <a:spcPct val="98200"/>
              </a:lnSpc>
              <a:defRPr sz="1000">
                <a:solidFill>
                  <a:srgbClr val="000000"/>
                </a:solidFill>
                <a:latin typeface="Calibri"/>
                <a:ea typeface="Calibri"/>
                <a:cs typeface="Calibri"/>
                <a:sym typeface="Calibri"/>
              </a:defRPr>
            </a:pPr>
            <a:r>
              <a:t>Secondary </a:t>
            </a:r>
            <a:r>
              <a:rPr spc="-8"/>
              <a:t>Name</a:t>
            </a:r>
            <a:r>
              <a:rPr spc="-4"/>
              <a:t> </a:t>
            </a:r>
            <a:r>
              <a:rPr spc="-11"/>
              <a:t>N</a:t>
            </a:r>
            <a:r>
              <a:rPr spc="-8"/>
              <a:t>ode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Title 1"/>
          <p:cNvSpPr txBox="1"/>
          <p:nvPr>
            <p:ph type="title"/>
          </p:nvPr>
        </p:nvSpPr>
        <p:spPr>
          <a:xfrm>
            <a:off x="311699" y="410000"/>
            <a:ext cx="8520601" cy="607801"/>
          </a:xfrm>
          <a:prstGeom prst="rect">
            <a:avLst/>
          </a:prstGeom>
        </p:spPr>
        <p:txBody>
          <a:bodyPr/>
          <a:lstStyle>
            <a:lvl1pPr defTabSz="850391">
              <a:defRPr sz="2790"/>
            </a:lvl1pPr>
          </a:lstStyle>
          <a:p>
            <a:pPr/>
            <a:r>
              <a:t>Options for Accessing HDFS</a:t>
            </a:r>
          </a:p>
        </p:txBody>
      </p:sp>
      <p:sp>
        <p:nvSpPr>
          <p:cNvPr id="884" name="Text Placeholder 2"/>
          <p:cNvSpPr txBox="1"/>
          <p:nvPr>
            <p:ph type="body" idx="1"/>
          </p:nvPr>
        </p:nvSpPr>
        <p:spPr>
          <a:xfrm>
            <a:off x="311699" y="1229875"/>
            <a:ext cx="8520601" cy="3339001"/>
          </a:xfrm>
          <a:prstGeom prst="rect">
            <a:avLst/>
          </a:prstGeom>
        </p:spPr>
        <p:txBody>
          <a:bodyPr/>
          <a:lstStyle/>
          <a:p>
            <a:pPr marL="199389" indent="-186689">
              <a:lnSpc>
                <a:spcPct val="100000"/>
              </a:lnSpc>
              <a:buClr>
                <a:srgbClr val="2DA6C9"/>
              </a:buClr>
              <a:buSzPct val="100000"/>
              <a:buFont typeface="Arial"/>
              <a:buChar char="▪"/>
              <a:tabLst>
                <a:tab pos="190500" algn="l"/>
              </a:tabLst>
              <a:defRPr b="1" spc="-100">
                <a:latin typeface="Calibri"/>
                <a:ea typeface="Calibri"/>
                <a:cs typeface="Calibri"/>
                <a:sym typeface="Calibri"/>
              </a:defRPr>
            </a:pPr>
            <a:r>
              <a:t>  FsShell Command line: </a:t>
            </a:r>
            <a:r>
              <a:rPr>
                <a:latin typeface="Courier New"/>
                <a:ea typeface="Courier New"/>
                <a:cs typeface="Courier New"/>
                <a:sym typeface="Courier New"/>
              </a:rPr>
              <a:t>hadoop </a:t>
            </a:r>
            <a:r>
              <a:rPr spc="0">
                <a:latin typeface="Courier New"/>
                <a:ea typeface="Courier New"/>
                <a:cs typeface="Courier New"/>
                <a:sym typeface="Courier New"/>
              </a:rPr>
              <a:t>fs</a:t>
            </a:r>
            <a:endParaRPr spc="0">
              <a:latin typeface="Courier New"/>
              <a:ea typeface="Courier New"/>
              <a:cs typeface="Courier New"/>
              <a:sym typeface="Courier New"/>
            </a:endParaRPr>
          </a:p>
          <a:p>
            <a:pPr marL="294004" indent="-281940">
              <a:lnSpc>
                <a:spcPct val="100000"/>
              </a:lnSpc>
              <a:buClr>
                <a:srgbClr val="2DA6C9"/>
              </a:buClr>
              <a:buSzPct val="100000"/>
              <a:buFont typeface="Arial"/>
              <a:buChar char="▪"/>
              <a:tabLst>
                <a:tab pos="292100" algn="l"/>
              </a:tabLst>
              <a:defRPr b="1" spc="-100">
                <a:latin typeface="Calibri"/>
                <a:ea typeface="Calibri"/>
                <a:cs typeface="Calibri"/>
                <a:sym typeface="Calibri"/>
              </a:defRPr>
            </a:pPr>
            <a:r>
              <a:t>Java API</a:t>
            </a:r>
          </a:p>
          <a:p>
            <a:pPr marL="294004" indent="-281940">
              <a:lnSpc>
                <a:spcPct val="100000"/>
              </a:lnSpc>
              <a:buClr>
                <a:srgbClr val="2DA6C9"/>
              </a:buClr>
              <a:buSzPct val="100000"/>
              <a:buFont typeface="Arial"/>
              <a:buChar char="▪"/>
              <a:tabLst>
                <a:tab pos="292100" algn="l"/>
              </a:tabLst>
              <a:defRPr b="1" spc="-100">
                <a:latin typeface="Calibri"/>
                <a:ea typeface="Calibri"/>
                <a:cs typeface="Calibri"/>
                <a:sym typeface="Calibri"/>
              </a:defRPr>
            </a:pPr>
            <a:r>
              <a:t>Ecosystem</a:t>
            </a:r>
            <a:br/>
            <a:r>
              <a:rPr b="0" spc="0" sz="1200"/>
              <a:t>Flu</a:t>
            </a:r>
            <a:r>
              <a:rPr b="0" sz="1200"/>
              <a:t>me</a:t>
            </a:r>
            <a:br>
              <a:rPr b="0" sz="1200"/>
            </a:br>
            <a:r>
              <a:rPr b="0" sz="1200"/>
              <a:t>	</a:t>
            </a:r>
            <a:r>
              <a:rPr b="0" spc="0" sz="1200"/>
              <a:t>Collects</a:t>
            </a:r>
            <a:r>
              <a:rPr b="0" sz="1200"/>
              <a:t> </a:t>
            </a:r>
            <a:r>
              <a:rPr b="0" spc="0" sz="1200"/>
              <a:t>data</a:t>
            </a:r>
            <a:r>
              <a:rPr b="0" sz="1200"/>
              <a:t> from network sources (e.g., system logs)</a:t>
            </a:r>
            <a:br>
              <a:rPr b="0" sz="1200"/>
            </a:br>
            <a:r>
              <a:rPr b="0" spc="0" sz="1200"/>
              <a:t>Sqoop</a:t>
            </a:r>
            <a:br>
              <a:rPr b="0" spc="0" sz="1200"/>
            </a:br>
            <a:r>
              <a:rPr b="0" spc="0" sz="1200"/>
              <a:t>	</a:t>
            </a:r>
            <a:r>
              <a:rPr b="0" sz="1200"/>
              <a:t>Transfers data between HDFS </a:t>
            </a:r>
            <a:r>
              <a:rPr b="0" spc="0" sz="1200"/>
              <a:t>and</a:t>
            </a:r>
            <a:r>
              <a:rPr b="0" sz="1200"/>
              <a:t> </a:t>
            </a:r>
            <a:r>
              <a:rPr b="0" spc="0" sz="1200"/>
              <a:t>RDBMS</a:t>
            </a:r>
            <a:br>
              <a:rPr b="0" spc="0" sz="1200"/>
            </a:br>
            <a:r>
              <a:rPr b="0" sz="1200"/>
              <a:t>Hue</a:t>
            </a:r>
            <a:br>
              <a:rPr b="0" sz="1200"/>
            </a:br>
            <a:r>
              <a:rPr b="0" sz="1200"/>
              <a:t>	Web/based interacHve UI. Can browse, upload, download, </a:t>
            </a:r>
            <a:br>
              <a:rPr b="0" sz="1200"/>
            </a:br>
            <a:r>
              <a:rPr b="0" sz="1200"/>
              <a:t>	</a:t>
            </a:r>
            <a:r>
              <a:rPr b="0" spc="0" sz="1200"/>
              <a:t>and</a:t>
            </a:r>
            <a:r>
              <a:rPr b="0" sz="1200"/>
              <a:t> view ﬁles</a:t>
            </a:r>
          </a:p>
        </p:txBody>
      </p:sp>
      <p:sp>
        <p:nvSpPr>
          <p:cNvPr id="885" name="object 5"/>
          <p:cNvSpPr/>
          <p:nvPr/>
        </p:nvSpPr>
        <p:spPr>
          <a:xfrm>
            <a:off x="6644986" y="857250"/>
            <a:ext cx="857250" cy="3846715"/>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886" name="object 6"/>
          <p:cNvSpPr/>
          <p:nvPr/>
        </p:nvSpPr>
        <p:spPr>
          <a:xfrm>
            <a:off x="6684016" y="880547"/>
            <a:ext cx="780441" cy="3770597"/>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887" name="object 7"/>
          <p:cNvSpPr/>
          <p:nvPr/>
        </p:nvSpPr>
        <p:spPr>
          <a:xfrm>
            <a:off x="6684019" y="880550"/>
            <a:ext cx="780040" cy="3768668"/>
          </a:xfrm>
          <a:prstGeom prst="rect">
            <a:avLst/>
          </a:prstGeom>
          <a:ln w="9520">
            <a:solidFill>
              <a:srgbClr val="000000"/>
            </a:solidFill>
          </a:ln>
        </p:spPr>
        <p:txBody>
          <a:bodyPr lIns="45719" rIns="45719"/>
          <a:lstStyle/>
          <a:p>
            <a:pPr>
              <a:defRPr sz="1000">
                <a:solidFill>
                  <a:srgbClr val="000000"/>
                </a:solidFill>
              </a:defRPr>
            </a:pPr>
          </a:p>
        </p:txBody>
      </p:sp>
      <p:sp>
        <p:nvSpPr>
          <p:cNvPr id="888" name="object 8"/>
          <p:cNvSpPr txBox="1"/>
          <p:nvPr/>
        </p:nvSpPr>
        <p:spPr>
          <a:xfrm>
            <a:off x="6810639" y="979541"/>
            <a:ext cx="509589" cy="5700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382" algn="ctr">
              <a:defRPr sz="1300">
                <a:solidFill>
                  <a:srgbClr val="107FA7"/>
                </a:solidFill>
                <a:latin typeface="Calibri"/>
                <a:ea typeface="Calibri"/>
                <a:cs typeface="Calibri"/>
                <a:sym typeface="Calibri"/>
              </a:defRPr>
            </a:pPr>
            <a:r>
              <a:t>HDFS</a:t>
            </a:r>
            <a:endParaRPr>
              <a:solidFill>
                <a:srgbClr val="000000"/>
              </a:solidFill>
            </a:endParaRPr>
          </a:p>
          <a:p>
            <a:pPr algn="ctr">
              <a:lnSpc>
                <a:spcPts val="1500"/>
              </a:lnSpc>
              <a:defRPr sz="1300">
                <a:solidFill>
                  <a:srgbClr val="107FA7"/>
                </a:solidFill>
                <a:latin typeface="Calibri"/>
                <a:ea typeface="Calibri"/>
                <a:cs typeface="Calibri"/>
                <a:sym typeface="Calibri"/>
              </a:defRPr>
            </a:pPr>
            <a:r>
              <a:t>Cluster</a:t>
            </a:r>
          </a:p>
        </p:txBody>
      </p:sp>
      <p:sp>
        <p:nvSpPr>
          <p:cNvPr id="889" name="object 9"/>
          <p:cNvSpPr/>
          <p:nvPr/>
        </p:nvSpPr>
        <p:spPr>
          <a:xfrm>
            <a:off x="4741060" y="1029146"/>
            <a:ext cx="747235" cy="637954"/>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890" name="object 10"/>
          <p:cNvSpPr txBox="1"/>
          <p:nvPr/>
        </p:nvSpPr>
        <p:spPr>
          <a:xfrm>
            <a:off x="4913555" y="1187291"/>
            <a:ext cx="422435"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300">
                <a:solidFill>
                  <a:srgbClr val="FFFFFF"/>
                </a:solidFill>
                <a:latin typeface="Calibri"/>
                <a:ea typeface="Calibri"/>
                <a:cs typeface="Calibri"/>
                <a:sym typeface="Calibri"/>
              </a:defRPr>
            </a:lvl1pPr>
          </a:lstStyle>
          <a:p>
            <a:pPr/>
            <a:r>
              <a:t>Client</a:t>
            </a:r>
          </a:p>
        </p:txBody>
      </p:sp>
      <p:sp>
        <p:nvSpPr>
          <p:cNvPr id="891" name="object 11"/>
          <p:cNvSpPr/>
          <p:nvPr/>
        </p:nvSpPr>
        <p:spPr>
          <a:xfrm>
            <a:off x="5578723" y="1027448"/>
            <a:ext cx="1013454" cy="2510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790" y="13769"/>
                </a:lnTo>
                <a:lnTo>
                  <a:pt x="4172" y="10186"/>
                </a:lnTo>
                <a:lnTo>
                  <a:pt x="5567" y="6910"/>
                </a:lnTo>
                <a:lnTo>
                  <a:pt x="6950" y="4146"/>
                </a:lnTo>
                <a:lnTo>
                  <a:pt x="8332" y="1996"/>
                </a:lnTo>
                <a:lnTo>
                  <a:pt x="9701" y="563"/>
                </a:lnTo>
                <a:lnTo>
                  <a:pt x="11084" y="0"/>
                </a:lnTo>
                <a:lnTo>
                  <a:pt x="12453" y="358"/>
                </a:lnTo>
                <a:lnTo>
                  <a:pt x="13823" y="1638"/>
                </a:lnTo>
                <a:lnTo>
                  <a:pt x="15193" y="3685"/>
                </a:lnTo>
                <a:lnTo>
                  <a:pt x="16562" y="6296"/>
                </a:lnTo>
                <a:lnTo>
                  <a:pt x="17919" y="9367"/>
                </a:lnTo>
                <a:lnTo>
                  <a:pt x="19276" y="12745"/>
                </a:lnTo>
                <a:lnTo>
                  <a:pt x="21600" y="18909"/>
                </a:lnTo>
              </a:path>
            </a:pathLst>
          </a:custGeom>
          <a:ln w="25387">
            <a:solidFill>
              <a:srgbClr val="006D8C"/>
            </a:solidFill>
          </a:ln>
        </p:spPr>
        <p:txBody>
          <a:bodyPr lIns="45719" rIns="45719"/>
          <a:lstStyle/>
          <a:p>
            <a:pPr>
              <a:defRPr sz="1000">
                <a:solidFill>
                  <a:srgbClr val="000000"/>
                </a:solidFill>
              </a:defRPr>
            </a:pPr>
          </a:p>
        </p:txBody>
      </p:sp>
      <p:sp>
        <p:nvSpPr>
          <p:cNvPr id="892" name="object 12"/>
          <p:cNvSpPr/>
          <p:nvPr/>
        </p:nvSpPr>
        <p:spPr>
          <a:xfrm>
            <a:off x="6545161" y="1202567"/>
            <a:ext cx="63456" cy="55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83" y="0"/>
                </a:moveTo>
                <a:lnTo>
                  <a:pt x="0" y="18666"/>
                </a:lnTo>
                <a:lnTo>
                  <a:pt x="21600" y="21600"/>
                </a:lnTo>
                <a:lnTo>
                  <a:pt x="10683" y="0"/>
                </a:lnTo>
                <a:close/>
              </a:path>
            </a:pathLst>
          </a:custGeom>
          <a:solidFill>
            <a:srgbClr val="006D8C"/>
          </a:solidFill>
          <a:ln w="12700">
            <a:miter lim="400000"/>
          </a:ln>
        </p:spPr>
        <p:txBody>
          <a:bodyPr lIns="45719" rIns="45719"/>
          <a:lstStyle/>
          <a:p>
            <a:pPr>
              <a:defRPr sz="1000">
                <a:solidFill>
                  <a:srgbClr val="000000"/>
                </a:solidFill>
              </a:defRPr>
            </a:pPr>
          </a:p>
        </p:txBody>
      </p:sp>
      <p:sp>
        <p:nvSpPr>
          <p:cNvPr id="893" name="object 13"/>
          <p:cNvSpPr/>
          <p:nvPr/>
        </p:nvSpPr>
        <p:spPr>
          <a:xfrm>
            <a:off x="5595337" y="1430128"/>
            <a:ext cx="1049913" cy="251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078" y="1496"/>
                </a:lnTo>
                <a:lnTo>
                  <a:pt x="20557" y="2986"/>
                </a:lnTo>
                <a:lnTo>
                  <a:pt x="20035" y="4463"/>
                </a:lnTo>
                <a:lnTo>
                  <a:pt x="19514" y="5921"/>
                </a:lnTo>
                <a:lnTo>
                  <a:pt x="18993" y="7353"/>
                </a:lnTo>
                <a:lnTo>
                  <a:pt x="18493" y="8696"/>
                </a:lnTo>
                <a:lnTo>
                  <a:pt x="17994" y="10003"/>
                </a:lnTo>
                <a:lnTo>
                  <a:pt x="17473" y="11324"/>
                </a:lnTo>
                <a:lnTo>
                  <a:pt x="16953" y="12595"/>
                </a:lnTo>
                <a:lnTo>
                  <a:pt x="16433" y="13808"/>
                </a:lnTo>
                <a:lnTo>
                  <a:pt x="15913" y="14958"/>
                </a:lnTo>
                <a:lnTo>
                  <a:pt x="15372" y="16082"/>
                </a:lnTo>
                <a:lnTo>
                  <a:pt x="14831" y="17123"/>
                </a:lnTo>
                <a:lnTo>
                  <a:pt x="14269" y="18109"/>
                </a:lnTo>
                <a:lnTo>
                  <a:pt x="13708" y="18990"/>
                </a:lnTo>
                <a:lnTo>
                  <a:pt x="13147" y="19757"/>
                </a:lnTo>
                <a:lnTo>
                  <a:pt x="12566" y="20424"/>
                </a:lnTo>
                <a:lnTo>
                  <a:pt x="11985" y="20951"/>
                </a:lnTo>
                <a:lnTo>
                  <a:pt x="11384" y="21339"/>
                </a:lnTo>
                <a:lnTo>
                  <a:pt x="10783" y="21556"/>
                </a:lnTo>
                <a:lnTo>
                  <a:pt x="10376" y="21600"/>
                </a:lnTo>
                <a:lnTo>
                  <a:pt x="10355" y="21600"/>
                </a:lnTo>
                <a:lnTo>
                  <a:pt x="9755" y="21497"/>
                </a:lnTo>
                <a:lnTo>
                  <a:pt x="9154" y="21211"/>
                </a:lnTo>
                <a:lnTo>
                  <a:pt x="8575" y="20773"/>
                </a:lnTo>
                <a:lnTo>
                  <a:pt x="7996" y="20187"/>
                </a:lnTo>
                <a:lnTo>
                  <a:pt x="7417" y="19465"/>
                </a:lnTo>
                <a:lnTo>
                  <a:pt x="6860" y="18650"/>
                </a:lnTo>
                <a:lnTo>
                  <a:pt x="6303" y="17729"/>
                </a:lnTo>
                <a:lnTo>
                  <a:pt x="5748" y="16711"/>
                </a:lnTo>
                <a:lnTo>
                  <a:pt x="5214" y="15651"/>
                </a:lnTo>
                <a:lnTo>
                  <a:pt x="4681" y="14518"/>
                </a:lnTo>
                <a:lnTo>
                  <a:pt x="4150" y="13324"/>
                </a:lnTo>
                <a:lnTo>
                  <a:pt x="3620" y="12075"/>
                </a:lnTo>
                <a:lnTo>
                  <a:pt x="3091" y="10781"/>
                </a:lnTo>
                <a:lnTo>
                  <a:pt x="2585" y="9505"/>
                </a:lnTo>
                <a:lnTo>
                  <a:pt x="2081" y="8203"/>
                </a:lnTo>
                <a:lnTo>
                  <a:pt x="1578" y="6884"/>
                </a:lnTo>
                <a:lnTo>
                  <a:pt x="1077" y="5554"/>
                </a:lnTo>
                <a:lnTo>
                  <a:pt x="578" y="4222"/>
                </a:lnTo>
                <a:lnTo>
                  <a:pt x="495" y="4000"/>
                </a:lnTo>
                <a:lnTo>
                  <a:pt x="412" y="3779"/>
                </a:lnTo>
                <a:lnTo>
                  <a:pt x="371" y="3668"/>
                </a:lnTo>
                <a:lnTo>
                  <a:pt x="330" y="3557"/>
                </a:lnTo>
                <a:lnTo>
                  <a:pt x="288" y="3447"/>
                </a:lnTo>
                <a:lnTo>
                  <a:pt x="247" y="3336"/>
                </a:lnTo>
                <a:lnTo>
                  <a:pt x="206" y="3226"/>
                </a:lnTo>
                <a:lnTo>
                  <a:pt x="164" y="3115"/>
                </a:lnTo>
                <a:lnTo>
                  <a:pt x="123" y="3005"/>
                </a:lnTo>
                <a:lnTo>
                  <a:pt x="82" y="2895"/>
                </a:lnTo>
                <a:lnTo>
                  <a:pt x="40" y="2785"/>
                </a:lnTo>
                <a:lnTo>
                  <a:pt x="0" y="2678"/>
                </a:lnTo>
              </a:path>
            </a:pathLst>
          </a:custGeom>
          <a:ln w="25387">
            <a:solidFill>
              <a:srgbClr val="006D8C"/>
            </a:solidFill>
          </a:ln>
        </p:spPr>
        <p:txBody>
          <a:bodyPr lIns="45719" rIns="45719"/>
          <a:lstStyle/>
          <a:p>
            <a:pPr>
              <a:defRPr sz="1000">
                <a:solidFill>
                  <a:srgbClr val="000000"/>
                </a:solidFill>
              </a:defRPr>
            </a:pPr>
          </a:p>
        </p:txBody>
      </p:sp>
      <p:sp>
        <p:nvSpPr>
          <p:cNvPr id="894" name="object 14"/>
          <p:cNvSpPr/>
          <p:nvPr/>
        </p:nvSpPr>
        <p:spPr>
          <a:xfrm>
            <a:off x="5578724" y="1450925"/>
            <a:ext cx="63561" cy="54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1183" y="21600"/>
                </a:lnTo>
                <a:lnTo>
                  <a:pt x="21600" y="2577"/>
                </a:lnTo>
                <a:lnTo>
                  <a:pt x="0" y="0"/>
                </a:lnTo>
                <a:close/>
              </a:path>
            </a:pathLst>
          </a:custGeom>
          <a:solidFill>
            <a:srgbClr val="006D8C"/>
          </a:solidFill>
          <a:ln w="12700">
            <a:miter lim="400000"/>
          </a:ln>
        </p:spPr>
        <p:txBody>
          <a:bodyPr lIns="45719" rIns="45719"/>
          <a:lstStyle/>
          <a:p>
            <a:pPr>
              <a:defRPr sz="1000">
                <a:solidFill>
                  <a:srgbClr val="000000"/>
                </a:solidFill>
              </a:defRPr>
            </a:pPr>
          </a:p>
        </p:txBody>
      </p:sp>
      <p:sp>
        <p:nvSpPr>
          <p:cNvPr id="895" name="object 15"/>
          <p:cNvSpPr txBox="1"/>
          <p:nvPr/>
        </p:nvSpPr>
        <p:spPr>
          <a:xfrm>
            <a:off x="5957051" y="819063"/>
            <a:ext cx="29384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200">
                <a:solidFill>
                  <a:srgbClr val="107FA7"/>
                </a:solidFill>
                <a:latin typeface="Courier New"/>
                <a:ea typeface="Courier New"/>
                <a:cs typeface="Courier New"/>
                <a:sym typeface="Courier New"/>
              </a:defRPr>
            </a:lvl1pPr>
          </a:lstStyle>
          <a:p>
            <a:pPr/>
            <a:r>
              <a:t>put</a:t>
            </a:r>
          </a:p>
        </p:txBody>
      </p:sp>
      <p:sp>
        <p:nvSpPr>
          <p:cNvPr id="896" name="object 16"/>
          <p:cNvSpPr txBox="1"/>
          <p:nvPr/>
        </p:nvSpPr>
        <p:spPr>
          <a:xfrm>
            <a:off x="5957051" y="1447410"/>
            <a:ext cx="29384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200">
                <a:solidFill>
                  <a:srgbClr val="107FA7"/>
                </a:solidFill>
                <a:latin typeface="Courier New"/>
                <a:ea typeface="Courier New"/>
                <a:cs typeface="Courier New"/>
                <a:sym typeface="Courier New"/>
              </a:defRPr>
            </a:lvl1pPr>
          </a:lstStyle>
          <a:p>
            <a:pPr/>
            <a:r>
              <a:t>get</a:t>
            </a:r>
          </a:p>
        </p:txBody>
      </p:sp>
      <p:sp>
        <p:nvSpPr>
          <p:cNvPr id="897" name="object 17"/>
          <p:cNvSpPr/>
          <p:nvPr/>
        </p:nvSpPr>
        <p:spPr>
          <a:xfrm>
            <a:off x="5750347" y="2054408"/>
            <a:ext cx="563193" cy="563192"/>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898" name="object 18"/>
          <p:cNvSpPr/>
          <p:nvPr/>
        </p:nvSpPr>
        <p:spPr>
          <a:xfrm>
            <a:off x="4953332" y="1823904"/>
            <a:ext cx="263929" cy="410709"/>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899" name="object 19"/>
          <p:cNvSpPr/>
          <p:nvPr/>
        </p:nvSpPr>
        <p:spPr>
          <a:xfrm>
            <a:off x="4738601" y="2256530"/>
            <a:ext cx="545364" cy="170984"/>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900" name="object 20"/>
          <p:cNvSpPr/>
          <p:nvPr/>
        </p:nvSpPr>
        <p:spPr>
          <a:xfrm>
            <a:off x="6735870" y="3491550"/>
            <a:ext cx="219266" cy="515551"/>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901" name="object 21"/>
          <p:cNvSpPr/>
          <p:nvPr/>
        </p:nvSpPr>
        <p:spPr>
          <a:xfrm>
            <a:off x="6741366" y="3325264"/>
            <a:ext cx="488319" cy="681837"/>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902" name="object 22"/>
          <p:cNvSpPr/>
          <p:nvPr/>
        </p:nvSpPr>
        <p:spPr>
          <a:xfrm>
            <a:off x="6955135" y="3320205"/>
            <a:ext cx="498759" cy="68689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903" name="object 23"/>
          <p:cNvSpPr/>
          <p:nvPr/>
        </p:nvSpPr>
        <p:spPr>
          <a:xfrm>
            <a:off x="6960633" y="3325264"/>
            <a:ext cx="488318" cy="681837"/>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904" name="object 24"/>
          <p:cNvSpPr/>
          <p:nvPr/>
        </p:nvSpPr>
        <p:spPr>
          <a:xfrm>
            <a:off x="6735870" y="2804654"/>
            <a:ext cx="211332" cy="68689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905" name="object 25"/>
          <p:cNvSpPr/>
          <p:nvPr/>
        </p:nvSpPr>
        <p:spPr>
          <a:xfrm>
            <a:off x="6741366" y="2809713"/>
            <a:ext cx="488319" cy="681834"/>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906" name="object 26"/>
          <p:cNvSpPr/>
          <p:nvPr/>
        </p:nvSpPr>
        <p:spPr>
          <a:xfrm>
            <a:off x="6947200" y="2804654"/>
            <a:ext cx="498759" cy="68689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907" name="object 27"/>
          <p:cNvSpPr/>
          <p:nvPr/>
        </p:nvSpPr>
        <p:spPr>
          <a:xfrm>
            <a:off x="6952701" y="2809713"/>
            <a:ext cx="488316" cy="681834"/>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908" name="object 28"/>
          <p:cNvSpPr/>
          <p:nvPr/>
        </p:nvSpPr>
        <p:spPr>
          <a:xfrm>
            <a:off x="6751605" y="2454297"/>
            <a:ext cx="219266" cy="515551"/>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909" name="object 29"/>
          <p:cNvSpPr/>
          <p:nvPr/>
        </p:nvSpPr>
        <p:spPr>
          <a:xfrm>
            <a:off x="6757105" y="2288012"/>
            <a:ext cx="488316" cy="681835"/>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910" name="object 30"/>
          <p:cNvSpPr/>
          <p:nvPr/>
        </p:nvSpPr>
        <p:spPr>
          <a:xfrm>
            <a:off x="6970869" y="2282950"/>
            <a:ext cx="498759" cy="68689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911" name="object 31"/>
          <p:cNvSpPr/>
          <p:nvPr/>
        </p:nvSpPr>
        <p:spPr>
          <a:xfrm>
            <a:off x="6976371" y="2288012"/>
            <a:ext cx="488314" cy="681835"/>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912" name="object 32"/>
          <p:cNvSpPr/>
          <p:nvPr/>
        </p:nvSpPr>
        <p:spPr>
          <a:xfrm>
            <a:off x="6751605" y="1767401"/>
            <a:ext cx="211332" cy="68689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913" name="object 33"/>
          <p:cNvSpPr/>
          <p:nvPr/>
        </p:nvSpPr>
        <p:spPr>
          <a:xfrm>
            <a:off x="6757105" y="1772460"/>
            <a:ext cx="488316" cy="681837"/>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914" name="object 34"/>
          <p:cNvSpPr/>
          <p:nvPr/>
        </p:nvSpPr>
        <p:spPr>
          <a:xfrm>
            <a:off x="6962937" y="1767401"/>
            <a:ext cx="498758" cy="68689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915" name="object 35"/>
          <p:cNvSpPr/>
          <p:nvPr/>
        </p:nvSpPr>
        <p:spPr>
          <a:xfrm>
            <a:off x="6968442" y="1772460"/>
            <a:ext cx="488316" cy="681837"/>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916" name="object 36"/>
          <p:cNvSpPr/>
          <p:nvPr/>
        </p:nvSpPr>
        <p:spPr>
          <a:xfrm>
            <a:off x="6313539" y="2325816"/>
            <a:ext cx="336181" cy="1"/>
          </a:xfrm>
          <a:prstGeom prst="line">
            <a:avLst/>
          </a:prstGeom>
          <a:ln w="25387">
            <a:solidFill>
              <a:srgbClr val="0092B6"/>
            </a:solidFill>
          </a:ln>
        </p:spPr>
        <p:txBody>
          <a:bodyPr lIns="45719" rIns="45719"/>
          <a:lstStyle/>
          <a:p>
            <a:pPr/>
          </a:p>
        </p:txBody>
      </p:sp>
      <p:sp>
        <p:nvSpPr>
          <p:cNvPr id="917" name="object 37"/>
          <p:cNvSpPr/>
          <p:nvPr/>
        </p:nvSpPr>
        <p:spPr>
          <a:xfrm>
            <a:off x="6611790" y="2297241"/>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918" name="object 38"/>
          <p:cNvSpPr/>
          <p:nvPr/>
        </p:nvSpPr>
        <p:spPr>
          <a:xfrm>
            <a:off x="4847561" y="2399645"/>
            <a:ext cx="479361" cy="482555"/>
          </a:xfrm>
          <a:prstGeom prst="rect">
            <a:avLst/>
          </a:prstGeom>
          <a:blipFill>
            <a:blip r:embed="rId9"/>
            <a:stretch>
              <a:fillRect/>
            </a:stretch>
          </a:blipFill>
          <a:ln w="12700">
            <a:miter lim="400000"/>
          </a:ln>
        </p:spPr>
        <p:txBody>
          <a:bodyPr lIns="45719" rIns="45719"/>
          <a:lstStyle/>
          <a:p>
            <a:pPr>
              <a:defRPr sz="1000">
                <a:solidFill>
                  <a:srgbClr val="000000"/>
                </a:solidFill>
              </a:defRPr>
            </a:pPr>
          </a:p>
        </p:txBody>
      </p:sp>
      <p:sp>
        <p:nvSpPr>
          <p:cNvPr id="919" name="object 39"/>
          <p:cNvSpPr/>
          <p:nvPr/>
        </p:nvSpPr>
        <p:spPr>
          <a:xfrm>
            <a:off x="5222437" y="2029260"/>
            <a:ext cx="486932" cy="198104"/>
          </a:xfrm>
          <a:prstGeom prst="line">
            <a:avLst/>
          </a:prstGeom>
          <a:ln w="25387">
            <a:solidFill>
              <a:srgbClr val="0092B6"/>
            </a:solidFill>
          </a:ln>
        </p:spPr>
        <p:txBody>
          <a:bodyPr lIns="45719" rIns="45719"/>
          <a:lstStyle/>
          <a:p>
            <a:pPr/>
          </a:p>
        </p:txBody>
      </p:sp>
      <p:sp>
        <p:nvSpPr>
          <p:cNvPr id="920" name="object 40"/>
          <p:cNvSpPr/>
          <p:nvPr/>
        </p:nvSpPr>
        <p:spPr>
          <a:xfrm>
            <a:off x="5663558" y="2186637"/>
            <a:ext cx="63704" cy="5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02" y="0"/>
                </a:moveTo>
                <a:lnTo>
                  <a:pt x="0" y="21600"/>
                </a:lnTo>
                <a:lnTo>
                  <a:pt x="21600" y="19587"/>
                </a:lnTo>
                <a:lnTo>
                  <a:pt x="7302"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921" name="object 41"/>
          <p:cNvSpPr/>
          <p:nvPr/>
        </p:nvSpPr>
        <p:spPr>
          <a:xfrm flipV="1">
            <a:off x="5288552" y="2336317"/>
            <a:ext cx="442689" cy="5706"/>
          </a:xfrm>
          <a:prstGeom prst="line">
            <a:avLst/>
          </a:prstGeom>
          <a:ln w="25387">
            <a:solidFill>
              <a:srgbClr val="0092B6"/>
            </a:solidFill>
          </a:ln>
        </p:spPr>
        <p:txBody>
          <a:bodyPr lIns="45719" rIns="45719"/>
          <a:lstStyle/>
          <a:p>
            <a:pPr/>
          </a:p>
        </p:txBody>
      </p:sp>
      <p:sp>
        <p:nvSpPr>
          <p:cNvPr id="922" name="object 42"/>
          <p:cNvSpPr/>
          <p:nvPr/>
        </p:nvSpPr>
        <p:spPr>
          <a:xfrm>
            <a:off x="5693004" y="2308237"/>
            <a:ext cx="57513" cy="57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75" y="21600"/>
                </a:lnTo>
                <a:lnTo>
                  <a:pt x="21600" y="10521"/>
                </a:lnTo>
                <a:lnTo>
                  <a:pt x="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923" name="object 43"/>
          <p:cNvSpPr/>
          <p:nvPr/>
        </p:nvSpPr>
        <p:spPr>
          <a:xfrm flipV="1">
            <a:off x="5262810" y="2435001"/>
            <a:ext cx="446485" cy="182602"/>
          </a:xfrm>
          <a:prstGeom prst="line">
            <a:avLst/>
          </a:prstGeom>
          <a:ln w="25387">
            <a:solidFill>
              <a:srgbClr val="0092B6"/>
            </a:solidFill>
          </a:ln>
        </p:spPr>
        <p:txBody>
          <a:bodyPr lIns="45719" rIns="45719"/>
          <a:lstStyle/>
          <a:p>
            <a:pPr/>
          </a:p>
        </p:txBody>
      </p:sp>
      <p:sp>
        <p:nvSpPr>
          <p:cNvPr id="924" name="object 44"/>
          <p:cNvSpPr/>
          <p:nvPr/>
        </p:nvSpPr>
        <p:spPr>
          <a:xfrm>
            <a:off x="5663441" y="2422886"/>
            <a:ext cx="63714" cy="52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333" y="21600"/>
                </a:lnTo>
                <a:lnTo>
                  <a:pt x="21600" y="1964"/>
                </a:lnTo>
                <a:lnTo>
                  <a:pt x="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925" name="object 45"/>
          <p:cNvSpPr/>
          <p:nvPr/>
        </p:nvSpPr>
        <p:spPr>
          <a:xfrm>
            <a:off x="5897995" y="3006632"/>
            <a:ext cx="695056" cy="208008"/>
          </a:xfrm>
          <a:prstGeom prst="rect">
            <a:avLst/>
          </a:prstGeom>
          <a:blipFill>
            <a:blip r:embed="rId10"/>
            <a:stretch>
              <a:fillRect/>
            </a:stretch>
          </a:blipFill>
          <a:ln w="12700">
            <a:miter lim="400000"/>
          </a:ln>
        </p:spPr>
        <p:txBody>
          <a:bodyPr lIns="45719" rIns="45719"/>
          <a:lstStyle/>
          <a:p>
            <a:pPr>
              <a:defRPr sz="1000">
                <a:solidFill>
                  <a:srgbClr val="000000"/>
                </a:solidFill>
              </a:defRPr>
            </a:pPr>
          </a:p>
        </p:txBody>
      </p:sp>
      <p:sp>
        <p:nvSpPr>
          <p:cNvPr id="926" name="object 46"/>
          <p:cNvSpPr/>
          <p:nvPr/>
        </p:nvSpPr>
        <p:spPr>
          <a:xfrm>
            <a:off x="5684368" y="3237647"/>
            <a:ext cx="979981" cy="1"/>
          </a:xfrm>
          <a:prstGeom prst="line">
            <a:avLst/>
          </a:prstGeom>
          <a:ln w="25387">
            <a:solidFill>
              <a:srgbClr val="0092B6"/>
            </a:solidFill>
          </a:ln>
        </p:spPr>
        <p:txBody>
          <a:bodyPr lIns="45719" rIns="45719"/>
          <a:lstStyle/>
          <a:p>
            <a:pPr/>
          </a:p>
        </p:txBody>
      </p:sp>
      <p:sp>
        <p:nvSpPr>
          <p:cNvPr id="927" name="object 47"/>
          <p:cNvSpPr/>
          <p:nvPr/>
        </p:nvSpPr>
        <p:spPr>
          <a:xfrm>
            <a:off x="5665327" y="3209072"/>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0800"/>
                </a:lnTo>
                <a:lnTo>
                  <a:pt x="21600" y="21600"/>
                </a:lnTo>
                <a:lnTo>
                  <a:pt x="2160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928" name="object 48"/>
          <p:cNvSpPr/>
          <p:nvPr/>
        </p:nvSpPr>
        <p:spPr>
          <a:xfrm>
            <a:off x="6626759" y="3209072"/>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929" name="object 49"/>
          <p:cNvSpPr/>
          <p:nvPr/>
        </p:nvSpPr>
        <p:spPr>
          <a:xfrm>
            <a:off x="4857563" y="2949654"/>
            <a:ext cx="446127" cy="493919"/>
          </a:xfrm>
          <a:prstGeom prst="rect">
            <a:avLst/>
          </a:prstGeom>
          <a:blipFill>
            <a:blip r:embed="rId11"/>
            <a:stretch>
              <a:fillRect/>
            </a:stretch>
          </a:blipFill>
          <a:ln w="12700">
            <a:miter lim="400000"/>
          </a:ln>
        </p:spPr>
        <p:txBody>
          <a:bodyPr lIns="45719" rIns="45719"/>
          <a:lstStyle/>
          <a:p>
            <a:pPr>
              <a:defRPr sz="1000">
                <a:solidFill>
                  <a:srgbClr val="000000"/>
                </a:solidFill>
              </a:defRPr>
            </a:pPr>
          </a:p>
        </p:txBody>
      </p:sp>
      <p:sp>
        <p:nvSpPr>
          <p:cNvPr id="930" name="object 53"/>
          <p:cNvSpPr/>
          <p:nvPr/>
        </p:nvSpPr>
        <p:spPr>
          <a:xfrm>
            <a:off x="5888678" y="3830308"/>
            <a:ext cx="704374" cy="176793"/>
          </a:xfrm>
          <a:prstGeom prst="rect">
            <a:avLst/>
          </a:prstGeom>
          <a:blipFill>
            <a:blip r:embed="rId12"/>
            <a:stretch>
              <a:fillRect/>
            </a:stretch>
          </a:blipFill>
          <a:ln w="12700">
            <a:miter lim="400000"/>
          </a:ln>
        </p:spPr>
        <p:txBody>
          <a:bodyPr lIns="45719" rIns="45719"/>
          <a:lstStyle/>
          <a:p>
            <a:pPr>
              <a:defRPr sz="1000">
                <a:solidFill>
                  <a:srgbClr val="000000"/>
                </a:solidFill>
              </a:defRPr>
            </a:pPr>
          </a:p>
        </p:txBody>
      </p:sp>
      <p:sp>
        <p:nvSpPr>
          <p:cNvPr id="931" name="object 54"/>
          <p:cNvSpPr/>
          <p:nvPr/>
        </p:nvSpPr>
        <p:spPr>
          <a:xfrm>
            <a:off x="5669221" y="4095446"/>
            <a:ext cx="979980" cy="1"/>
          </a:xfrm>
          <a:prstGeom prst="line">
            <a:avLst/>
          </a:prstGeom>
          <a:ln w="25387">
            <a:solidFill>
              <a:srgbClr val="0092B6"/>
            </a:solidFill>
          </a:ln>
        </p:spPr>
        <p:txBody>
          <a:bodyPr lIns="45719" rIns="45719"/>
          <a:lstStyle/>
          <a:p>
            <a:pPr/>
          </a:p>
        </p:txBody>
      </p:sp>
      <p:sp>
        <p:nvSpPr>
          <p:cNvPr id="932" name="object 55"/>
          <p:cNvSpPr/>
          <p:nvPr/>
        </p:nvSpPr>
        <p:spPr>
          <a:xfrm>
            <a:off x="5650179" y="4066871"/>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0800"/>
                </a:lnTo>
                <a:lnTo>
                  <a:pt x="21600" y="21600"/>
                </a:lnTo>
                <a:lnTo>
                  <a:pt x="2160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933" name="object 56"/>
          <p:cNvSpPr/>
          <p:nvPr/>
        </p:nvSpPr>
        <p:spPr>
          <a:xfrm>
            <a:off x="6611609" y="4066871"/>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934" name="object 51"/>
          <p:cNvSpPr/>
          <p:nvPr/>
        </p:nvSpPr>
        <p:spPr>
          <a:xfrm>
            <a:off x="4570059" y="3814224"/>
            <a:ext cx="1107288" cy="562445"/>
          </a:xfrm>
          <a:prstGeom prst="rect">
            <a:avLst/>
          </a:prstGeom>
          <a:blipFill>
            <a:blip r:embed="rId13"/>
            <a:stretch>
              <a:fillRect/>
            </a:stretch>
          </a:blipFill>
          <a:ln w="12700">
            <a:miter lim="400000"/>
          </a:ln>
        </p:spPr>
        <p:txBody>
          <a:bodyPr lIns="45719" rIns="45719"/>
          <a:lstStyle/>
          <a:p>
            <a:pPr>
              <a:defRPr>
                <a:solidFill>
                  <a:srgbClr val="000000"/>
                </a:solidFill>
              </a:defRPr>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6" name="object 2"/>
          <p:cNvSpPr/>
          <p:nvPr/>
        </p:nvSpPr>
        <p:spPr>
          <a:xfrm>
            <a:off x="1616824" y="1218853"/>
            <a:ext cx="5816832" cy="573579"/>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937" name="object 3"/>
          <p:cNvSpPr/>
          <p:nvPr/>
        </p:nvSpPr>
        <p:spPr>
          <a:xfrm>
            <a:off x="1643709" y="1376740"/>
            <a:ext cx="5721402" cy="476222"/>
          </a:xfrm>
          <a:prstGeom prst="rect">
            <a:avLst/>
          </a:prstGeom>
          <a:solidFill>
            <a:srgbClr val="F8FDCE"/>
          </a:solidFill>
          <a:ln w="12700">
            <a:miter lim="400000"/>
          </a:ln>
        </p:spPr>
        <p:txBody>
          <a:bodyPr lIns="45719" rIns="45719"/>
          <a:lstStyle/>
          <a:p>
            <a:pPr>
              <a:defRPr sz="1000">
                <a:solidFill>
                  <a:srgbClr val="000000"/>
                </a:solidFill>
              </a:defRPr>
            </a:pPr>
          </a:p>
        </p:txBody>
      </p:sp>
      <p:sp>
        <p:nvSpPr>
          <p:cNvPr id="938" name="object 4"/>
          <p:cNvSpPr/>
          <p:nvPr/>
        </p:nvSpPr>
        <p:spPr>
          <a:xfrm>
            <a:off x="1645171" y="1383087"/>
            <a:ext cx="5718479" cy="475985"/>
          </a:xfrm>
          <a:prstGeom prst="rect">
            <a:avLst/>
          </a:prstGeom>
          <a:ln w="12693">
            <a:solidFill>
              <a:srgbClr val="919191"/>
            </a:solidFill>
          </a:ln>
        </p:spPr>
        <p:txBody>
          <a:bodyPr lIns="45719" rIns="45719"/>
          <a:lstStyle/>
          <a:p>
            <a:pPr>
              <a:defRPr sz="1000">
                <a:solidFill>
                  <a:srgbClr val="000000"/>
                </a:solidFill>
              </a:defRPr>
            </a:pPr>
          </a:p>
        </p:txBody>
      </p:sp>
      <p:sp>
        <p:nvSpPr>
          <p:cNvPr id="939" name="object 5"/>
          <p:cNvSpPr/>
          <p:nvPr/>
        </p:nvSpPr>
        <p:spPr>
          <a:xfrm>
            <a:off x="1616826" y="2618508"/>
            <a:ext cx="5819948" cy="573579"/>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940" name="object 6"/>
          <p:cNvSpPr/>
          <p:nvPr/>
        </p:nvSpPr>
        <p:spPr>
          <a:xfrm>
            <a:off x="1643709" y="2942537"/>
            <a:ext cx="5721402" cy="476232"/>
          </a:xfrm>
          <a:prstGeom prst="rect">
            <a:avLst/>
          </a:prstGeom>
          <a:solidFill>
            <a:srgbClr val="F8FDCE"/>
          </a:solidFill>
          <a:ln w="12700">
            <a:miter lim="400000"/>
          </a:ln>
        </p:spPr>
        <p:txBody>
          <a:bodyPr lIns="45719" rIns="45719"/>
          <a:lstStyle/>
          <a:p>
            <a:pPr>
              <a:defRPr sz="1000">
                <a:solidFill>
                  <a:srgbClr val="000000"/>
                </a:solidFill>
              </a:defRPr>
            </a:pPr>
          </a:p>
        </p:txBody>
      </p:sp>
      <p:sp>
        <p:nvSpPr>
          <p:cNvPr id="941" name="object 7"/>
          <p:cNvSpPr/>
          <p:nvPr/>
        </p:nvSpPr>
        <p:spPr>
          <a:xfrm>
            <a:off x="1645171" y="2972927"/>
            <a:ext cx="5718479" cy="475984"/>
          </a:xfrm>
          <a:prstGeom prst="rect">
            <a:avLst/>
          </a:prstGeom>
          <a:ln w="12693">
            <a:solidFill>
              <a:srgbClr val="919191"/>
            </a:solidFill>
          </a:ln>
        </p:spPr>
        <p:txBody>
          <a:bodyPr lIns="45719" rIns="45719"/>
          <a:lstStyle/>
          <a:p>
            <a:pPr>
              <a:defRPr sz="1000">
                <a:solidFill>
                  <a:srgbClr val="000000"/>
                </a:solidFill>
              </a:defRPr>
            </a:pPr>
          </a:p>
        </p:txBody>
      </p:sp>
      <p:sp>
        <p:nvSpPr>
          <p:cNvPr id="942" name="object 8"/>
          <p:cNvSpPr/>
          <p:nvPr/>
        </p:nvSpPr>
        <p:spPr>
          <a:xfrm>
            <a:off x="1619942" y="3706436"/>
            <a:ext cx="5819949" cy="570462"/>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943" name="object 9"/>
          <p:cNvSpPr/>
          <p:nvPr/>
        </p:nvSpPr>
        <p:spPr>
          <a:xfrm>
            <a:off x="1643714" y="4012065"/>
            <a:ext cx="5721392" cy="476232"/>
          </a:xfrm>
          <a:prstGeom prst="rect">
            <a:avLst/>
          </a:prstGeom>
          <a:solidFill>
            <a:srgbClr val="F8FDCE"/>
          </a:solidFill>
          <a:ln w="12700">
            <a:miter lim="400000"/>
          </a:ln>
        </p:spPr>
        <p:txBody>
          <a:bodyPr lIns="45719" rIns="45719"/>
          <a:lstStyle/>
          <a:p>
            <a:pPr>
              <a:defRPr sz="1000">
                <a:solidFill>
                  <a:srgbClr val="000000"/>
                </a:solidFill>
              </a:defRPr>
            </a:pPr>
          </a:p>
        </p:txBody>
      </p:sp>
      <p:sp>
        <p:nvSpPr>
          <p:cNvPr id="944" name="object 10"/>
          <p:cNvSpPr/>
          <p:nvPr/>
        </p:nvSpPr>
        <p:spPr>
          <a:xfrm>
            <a:off x="1645171" y="4018412"/>
            <a:ext cx="5718479" cy="475985"/>
          </a:xfrm>
          <a:prstGeom prst="rect">
            <a:avLst/>
          </a:prstGeom>
          <a:ln w="12693">
            <a:solidFill>
              <a:srgbClr val="919191"/>
            </a:solidFill>
          </a:ln>
        </p:spPr>
        <p:txBody>
          <a:bodyPr lIns="45719" rIns="45719"/>
          <a:lstStyle/>
          <a:p>
            <a:pPr>
              <a:defRPr sz="1000">
                <a:solidFill>
                  <a:srgbClr val="000000"/>
                </a:solidFill>
              </a:defRPr>
            </a:pPr>
          </a:p>
        </p:txBody>
      </p:sp>
      <p:sp>
        <p:nvSpPr>
          <p:cNvPr id="945" name="object 11"/>
          <p:cNvSpPr txBox="1"/>
          <p:nvPr/>
        </p:nvSpPr>
        <p:spPr>
          <a:xfrm>
            <a:off x="1482063" y="855811"/>
            <a:ext cx="5334477" cy="34318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49543" indent="-140018">
              <a:buClr>
                <a:srgbClr val="2DA6C9"/>
              </a:buClr>
              <a:buSzPct val="100000"/>
              <a:buFont typeface="Arial"/>
              <a:buChar char="▪"/>
              <a:tabLst>
                <a:tab pos="139700" algn="l"/>
              </a:tabLst>
              <a:defRPr b="1" spc="-11" sz="1500">
                <a:solidFill>
                  <a:srgbClr val="000000"/>
                </a:solidFill>
                <a:latin typeface="Calibri"/>
                <a:ea typeface="Calibri"/>
                <a:cs typeface="Calibri"/>
                <a:sym typeface="Calibri"/>
              </a:defRPr>
            </a:pPr>
            <a:r>
              <a:t>C</a:t>
            </a:r>
            <a:r>
              <a:rPr spc="-15"/>
              <a:t>op</a:t>
            </a:r>
            <a:r>
              <a:rPr spc="-8"/>
              <a:t>y </a:t>
            </a:r>
            <a:r>
              <a:t>ﬁ</a:t>
            </a:r>
            <a:r>
              <a:rPr spc="-8"/>
              <a:t>l</a:t>
            </a:r>
            <a:r>
              <a:rPr spc="0"/>
              <a:t>e </a:t>
            </a:r>
            <a:r>
              <a:rPr spc="0">
                <a:latin typeface="Courier New"/>
                <a:ea typeface="Courier New"/>
                <a:cs typeface="Courier New"/>
                <a:sym typeface="Courier New"/>
              </a:rPr>
              <a:t>foo.txt</a:t>
            </a:r>
            <a:r>
              <a:rPr spc="-563">
                <a:latin typeface="Courier New"/>
                <a:ea typeface="Courier New"/>
                <a:cs typeface="Courier New"/>
                <a:sym typeface="Courier New"/>
              </a:rPr>
              <a:t> </a:t>
            </a:r>
            <a:r>
              <a:rPr spc="0"/>
              <a:t>from</a:t>
            </a:r>
            <a:r>
              <a:rPr spc="-4"/>
              <a:t> </a:t>
            </a:r>
            <a:r>
              <a:rPr spc="-8"/>
              <a:t>local disk to the user’s</a:t>
            </a:r>
            <a:r>
              <a:rPr spc="-4"/>
              <a:t> </a:t>
            </a:r>
            <a:r>
              <a:rPr spc="-8"/>
              <a:t>directory in </a:t>
            </a:r>
            <a:r>
              <a:t>HDFS</a:t>
            </a:r>
          </a:p>
          <a:p>
            <a:pPr>
              <a:lnSpc>
                <a:spcPts val="500"/>
              </a:lnSpc>
              <a:buClr>
                <a:srgbClr val="2DA6C9"/>
              </a:buClr>
              <a:buSzPct val="100000"/>
              <a:buFont typeface="Arial"/>
              <a:buChar char="▪"/>
              <a:defRPr sz="500">
                <a:solidFill>
                  <a:srgbClr val="000000"/>
                </a:solidFill>
              </a:defRPr>
            </a:pPr>
          </a:p>
          <a:p>
            <a:pPr>
              <a:lnSpc>
                <a:spcPts val="700"/>
              </a:lnSpc>
              <a:buClr>
                <a:srgbClr val="2DA6C9"/>
              </a:buClr>
              <a:buSzPct val="100000"/>
              <a:buFont typeface="Arial"/>
              <a:buChar char="▪"/>
              <a:defRPr sz="700">
                <a:solidFill>
                  <a:srgbClr val="000000"/>
                </a:solidFill>
              </a:defRPr>
            </a:pPr>
          </a:p>
          <a:p>
            <a:pPr>
              <a:lnSpc>
                <a:spcPts val="700"/>
              </a:lnSpc>
              <a:buClr>
                <a:srgbClr val="2DA6C9"/>
              </a:buClr>
              <a:buSzPct val="100000"/>
              <a:buFont typeface="Arial"/>
              <a:buChar char="▪"/>
              <a:defRPr sz="700">
                <a:solidFill>
                  <a:srgbClr val="000000"/>
                </a:solidFill>
              </a:defRPr>
            </a:pPr>
          </a:p>
          <a:p>
            <a:pPr indent="242411">
              <a:defRPr b="1" sz="1300">
                <a:solidFill>
                  <a:srgbClr val="7F7F7F"/>
                </a:solidFill>
                <a:latin typeface="Courier New"/>
                <a:ea typeface="Courier New"/>
                <a:cs typeface="Courier New"/>
                <a:sym typeface="Courier New"/>
              </a:defRPr>
            </a:pPr>
            <a:r>
              <a:t>$ </a:t>
            </a:r>
            <a:r>
              <a:rPr>
                <a:solidFill>
                  <a:srgbClr val="010000"/>
                </a:solidFill>
              </a:rPr>
              <a:t>hadoop</a:t>
            </a:r>
            <a:r>
              <a:rPr spc="-4">
                <a:solidFill>
                  <a:srgbClr val="010000"/>
                </a:solidFill>
              </a:rPr>
              <a:t> </a:t>
            </a:r>
            <a:r>
              <a:rPr>
                <a:solidFill>
                  <a:srgbClr val="010000"/>
                </a:solidFill>
              </a:rPr>
              <a:t>fs</a:t>
            </a:r>
            <a:r>
              <a:rPr spc="-4">
                <a:solidFill>
                  <a:srgbClr val="010000"/>
                </a:solidFill>
              </a:rPr>
              <a:t> </a:t>
            </a:r>
            <a:r>
              <a:rPr>
                <a:solidFill>
                  <a:srgbClr val="000000"/>
                </a:solidFill>
              </a:rPr>
              <a:t>-put</a:t>
            </a:r>
            <a:r>
              <a:rPr spc="-4">
                <a:solidFill>
                  <a:srgbClr val="000000"/>
                </a:solidFill>
              </a:rPr>
              <a:t> f</a:t>
            </a:r>
            <a:r>
              <a:rPr>
                <a:solidFill>
                  <a:srgbClr val="010000"/>
                </a:solidFill>
              </a:rPr>
              <a:t>oo.txt</a:t>
            </a:r>
            <a:r>
              <a:rPr spc="-4">
                <a:solidFill>
                  <a:srgbClr val="010000"/>
                </a:solidFill>
              </a:rPr>
              <a:t> </a:t>
            </a:r>
            <a:r>
              <a:rPr>
                <a:solidFill>
                  <a:srgbClr val="010000"/>
                </a:solidFill>
              </a:rPr>
              <a:t>foo.txt</a:t>
            </a:r>
            <a:endParaRPr>
              <a:solidFill>
                <a:srgbClr val="000000"/>
              </a:solidFill>
            </a:endParaRPr>
          </a:p>
          <a:p>
            <a:pPr>
              <a:lnSpc>
                <a:spcPts val="700"/>
              </a:lnSpc>
              <a:defRPr sz="700">
                <a:solidFill>
                  <a:srgbClr val="000000"/>
                </a:solidFill>
              </a:defRPr>
            </a:pPr>
          </a:p>
          <a:p>
            <a:pPr>
              <a:lnSpc>
                <a:spcPts val="700"/>
              </a:lnSpc>
              <a:defRPr sz="700">
                <a:solidFill>
                  <a:srgbClr val="000000"/>
                </a:solidFill>
              </a:defRPr>
            </a:pPr>
          </a:p>
          <a:p>
            <a:pPr>
              <a:lnSpc>
                <a:spcPts val="700"/>
              </a:lnSpc>
              <a:defRPr sz="700">
                <a:solidFill>
                  <a:srgbClr val="000000"/>
                </a:solidFill>
              </a:defRPr>
            </a:pPr>
          </a:p>
          <a:p>
            <a:pPr indent="314325">
              <a:defRPr sz="1500">
                <a:solidFill>
                  <a:srgbClr val="107FA7"/>
                </a:solidFill>
                <a:latin typeface="Lucida Sans"/>
                <a:ea typeface="Lucida Sans"/>
                <a:cs typeface="Lucida Sans"/>
                <a:sym typeface="Lucida Sans"/>
              </a:defRPr>
            </a:pPr>
            <a:r>
              <a:t>–</a:t>
            </a:r>
            <a:r>
              <a:rPr spc="-124"/>
              <a:t> </a:t>
            </a:r>
            <a:r>
              <a:rPr>
                <a:solidFill>
                  <a:srgbClr val="000000"/>
                </a:solidFill>
                <a:latin typeface="Calibri"/>
                <a:ea typeface="Calibri"/>
                <a:cs typeface="Calibri"/>
                <a:sym typeface="Calibri"/>
              </a:rPr>
              <a:t>This</a:t>
            </a:r>
            <a:r>
              <a:rPr spc="-4">
                <a:solidFill>
                  <a:srgbClr val="000000"/>
                </a:solidFill>
                <a:latin typeface="Calibri"/>
                <a:ea typeface="Calibri"/>
                <a:cs typeface="Calibri"/>
                <a:sym typeface="Calibri"/>
              </a:rPr>
              <a:t> </a:t>
            </a:r>
            <a:r>
              <a:rPr>
                <a:solidFill>
                  <a:srgbClr val="000000"/>
                </a:solidFill>
                <a:latin typeface="Calibri"/>
                <a:ea typeface="Calibri"/>
                <a:cs typeface="Calibri"/>
                <a:sym typeface="Calibri"/>
              </a:rPr>
              <a:t>will</a:t>
            </a:r>
            <a:r>
              <a:rPr spc="-4">
                <a:solidFill>
                  <a:srgbClr val="000000"/>
                </a:solidFill>
                <a:latin typeface="Calibri"/>
                <a:ea typeface="Calibri"/>
                <a:cs typeface="Calibri"/>
                <a:sym typeface="Calibri"/>
              </a:rPr>
              <a:t> </a:t>
            </a:r>
            <a:r>
              <a:rPr>
                <a:solidFill>
                  <a:srgbClr val="000000"/>
                </a:solidFill>
                <a:latin typeface="Calibri"/>
                <a:ea typeface="Calibri"/>
                <a:cs typeface="Calibri"/>
                <a:sym typeface="Calibri"/>
              </a:rPr>
              <a:t>copy</a:t>
            </a:r>
            <a:r>
              <a:rPr spc="-4">
                <a:solidFill>
                  <a:srgbClr val="000000"/>
                </a:solidFill>
                <a:latin typeface="Calibri"/>
                <a:ea typeface="Calibri"/>
                <a:cs typeface="Calibri"/>
                <a:sym typeface="Calibri"/>
              </a:rPr>
              <a:t> </a:t>
            </a:r>
            <a:r>
              <a:rPr spc="-8">
                <a:solidFill>
                  <a:srgbClr val="000000"/>
                </a:solidFill>
                <a:latin typeface="Calibri"/>
                <a:ea typeface="Calibri"/>
                <a:cs typeface="Calibri"/>
                <a:sym typeface="Calibri"/>
              </a:rPr>
              <a:t>the ﬁle</a:t>
            </a:r>
            <a:r>
              <a:rPr spc="-4">
                <a:solidFill>
                  <a:srgbClr val="000000"/>
                </a:solidFill>
                <a:latin typeface="Calibri"/>
                <a:ea typeface="Calibri"/>
                <a:cs typeface="Calibri"/>
                <a:sym typeface="Calibri"/>
              </a:rPr>
              <a:t> </a:t>
            </a:r>
            <a:r>
              <a:rPr>
                <a:solidFill>
                  <a:srgbClr val="000000"/>
                </a:solidFill>
                <a:latin typeface="Calibri"/>
                <a:ea typeface="Calibri"/>
                <a:cs typeface="Calibri"/>
                <a:sym typeface="Calibri"/>
              </a:rPr>
              <a:t>to</a:t>
            </a:r>
            <a:r>
              <a:rPr spc="-4">
                <a:solidFill>
                  <a:srgbClr val="000000"/>
                </a:solidFill>
                <a:latin typeface="Calibri"/>
                <a:ea typeface="Calibri"/>
                <a:cs typeface="Calibri"/>
                <a:sym typeface="Calibri"/>
              </a:rPr>
              <a:t> </a:t>
            </a:r>
            <a:r>
              <a:rPr>
                <a:solidFill>
                  <a:srgbClr val="000000"/>
                </a:solidFill>
                <a:latin typeface="Courier New"/>
                <a:ea typeface="Courier New"/>
                <a:cs typeface="Courier New"/>
                <a:sym typeface="Courier New"/>
              </a:rPr>
              <a:t>/user</a:t>
            </a:r>
            <a:r>
              <a:rPr spc="-4">
                <a:solidFill>
                  <a:srgbClr val="000000"/>
                </a:solidFill>
                <a:latin typeface="Courier New"/>
                <a:ea typeface="Courier New"/>
                <a:cs typeface="Courier New"/>
                <a:sym typeface="Courier New"/>
              </a:rPr>
              <a:t>/</a:t>
            </a:r>
            <a:r>
              <a:rPr i="1">
                <a:solidFill>
                  <a:srgbClr val="000000"/>
                </a:solidFill>
                <a:latin typeface="Courier New"/>
                <a:ea typeface="Courier New"/>
                <a:cs typeface="Courier New"/>
                <a:sym typeface="Courier New"/>
              </a:rPr>
              <a:t>usernam</a:t>
            </a:r>
            <a:r>
              <a:rPr i="1" spc="-4">
                <a:solidFill>
                  <a:srgbClr val="000000"/>
                </a:solidFill>
                <a:latin typeface="Courier New"/>
                <a:ea typeface="Courier New"/>
                <a:cs typeface="Courier New"/>
                <a:sym typeface="Courier New"/>
              </a:rPr>
              <a:t>e</a:t>
            </a:r>
            <a:r>
              <a:rPr spc="-4">
                <a:solidFill>
                  <a:srgbClr val="000000"/>
                </a:solidFill>
                <a:latin typeface="Courier New"/>
                <a:ea typeface="Courier New"/>
                <a:cs typeface="Courier New"/>
                <a:sym typeface="Courier New"/>
              </a:rPr>
              <a:t>/</a:t>
            </a:r>
            <a:r>
              <a:rPr>
                <a:solidFill>
                  <a:srgbClr val="000000"/>
                </a:solidFill>
                <a:latin typeface="Courier New"/>
                <a:ea typeface="Courier New"/>
                <a:cs typeface="Courier New"/>
                <a:sym typeface="Courier New"/>
              </a:rPr>
              <a:t>foo.txt</a:t>
            </a:r>
            <a:endParaRPr>
              <a:solidFill>
                <a:srgbClr val="000000"/>
              </a:solidFill>
            </a:endParaRPr>
          </a:p>
          <a:p>
            <a:pPr>
              <a:lnSpc>
                <a:spcPts val="1000"/>
              </a:lnSpc>
              <a:defRPr sz="1000">
                <a:solidFill>
                  <a:srgbClr val="000000"/>
                </a:solidFill>
              </a:defRPr>
            </a:pPr>
          </a:p>
          <a:p>
            <a:pPr marL="149543" indent="-140018">
              <a:buClr>
                <a:srgbClr val="2DA6C9"/>
              </a:buClr>
              <a:buSzPct val="100000"/>
              <a:buFont typeface="Arial"/>
              <a:buChar char="▪"/>
              <a:tabLst>
                <a:tab pos="139700" algn="l"/>
              </a:tabLst>
              <a:defRPr b="1" sz="1500">
                <a:solidFill>
                  <a:srgbClr val="000000"/>
                </a:solidFill>
                <a:latin typeface="Calibri"/>
                <a:ea typeface="Calibri"/>
                <a:cs typeface="Calibri"/>
                <a:sym typeface="Calibri"/>
              </a:defRPr>
            </a:pPr>
            <a:r>
              <a:t>Get</a:t>
            </a:r>
            <a:r>
              <a:rPr spc="-4"/>
              <a:t> </a:t>
            </a:r>
            <a:r>
              <a:rPr spc="-8"/>
              <a:t>a directory </a:t>
            </a:r>
            <a:r>
              <a:rPr spc="75"/>
              <a:t>lis:ng of </a:t>
            </a:r>
            <a:r>
              <a:rPr spc="-8"/>
              <a:t>the user’s</a:t>
            </a:r>
            <a:r>
              <a:rPr spc="-4"/>
              <a:t> </a:t>
            </a:r>
            <a:r>
              <a:t>home</a:t>
            </a:r>
            <a:r>
              <a:rPr spc="-4"/>
              <a:t> </a:t>
            </a:r>
            <a:r>
              <a:rPr spc="-8"/>
              <a:t>directory in </a:t>
            </a:r>
            <a:r>
              <a:rPr spc="-11"/>
              <a:t>HDFS</a:t>
            </a:r>
          </a:p>
          <a:p>
            <a:pPr>
              <a:lnSpc>
                <a:spcPts val="700"/>
              </a:lnSpc>
              <a:buClr>
                <a:srgbClr val="2DA6C9"/>
              </a:buClr>
              <a:buSzPct val="100000"/>
              <a:buFont typeface="Arial"/>
              <a:buChar char="▪"/>
              <a:defRPr sz="700">
                <a:solidFill>
                  <a:srgbClr val="000000"/>
                </a:solidFill>
              </a:defRPr>
            </a:pPr>
          </a:p>
          <a:p>
            <a:pPr>
              <a:lnSpc>
                <a:spcPts val="700"/>
              </a:lnSpc>
              <a:buClr>
                <a:srgbClr val="2DA6C9"/>
              </a:buClr>
              <a:buSzPct val="100000"/>
              <a:buFont typeface="Arial"/>
              <a:buChar char="▪"/>
              <a:defRPr sz="700">
                <a:solidFill>
                  <a:srgbClr val="000000"/>
                </a:solidFill>
              </a:defRPr>
            </a:pPr>
          </a:p>
          <a:p>
            <a:pPr>
              <a:lnSpc>
                <a:spcPts val="900"/>
              </a:lnSpc>
              <a:buClr>
                <a:srgbClr val="2DA6C9"/>
              </a:buClr>
              <a:buSzPct val="100000"/>
              <a:buFont typeface="Arial"/>
              <a:buChar char="▪"/>
              <a:defRPr sz="900">
                <a:solidFill>
                  <a:srgbClr val="000000"/>
                </a:solidFill>
              </a:defRPr>
            </a:pPr>
          </a:p>
          <a:p>
            <a:pPr indent="245268">
              <a:tabLst>
                <a:tab pos="1473200" algn="l"/>
              </a:tabLst>
              <a:defRPr b="1" sz="1300">
                <a:solidFill>
                  <a:srgbClr val="7F7F7F"/>
                </a:solidFill>
                <a:latin typeface="Courier New"/>
                <a:ea typeface="Courier New"/>
                <a:cs typeface="Courier New"/>
                <a:sym typeface="Courier New"/>
              </a:defRPr>
            </a:pPr>
            <a:r>
              <a:t>$ </a:t>
            </a:r>
            <a:r>
              <a:rPr>
                <a:solidFill>
                  <a:srgbClr val="010000"/>
                </a:solidFill>
              </a:rPr>
              <a:t>hadoop</a:t>
            </a:r>
            <a:r>
              <a:rPr spc="-4">
                <a:solidFill>
                  <a:srgbClr val="010000"/>
                </a:solidFill>
              </a:rPr>
              <a:t> </a:t>
            </a:r>
            <a:r>
              <a:rPr>
                <a:solidFill>
                  <a:srgbClr val="010000"/>
                </a:solidFill>
              </a:rPr>
              <a:t>fs	-ls</a:t>
            </a:r>
            <a:endParaRPr>
              <a:solidFill>
                <a:srgbClr val="000000"/>
              </a:solidFill>
            </a:endParaRPr>
          </a:p>
          <a:p>
            <a:pPr>
              <a:lnSpc>
                <a:spcPts val="300"/>
              </a:lnSpc>
              <a:defRPr sz="300">
                <a:solidFill>
                  <a:srgbClr val="000000"/>
                </a:solidFill>
              </a:defRPr>
            </a:pPr>
          </a:p>
          <a:p>
            <a:pPr>
              <a:lnSpc>
                <a:spcPts val="700"/>
              </a:lnSpc>
              <a:defRPr sz="700">
                <a:solidFill>
                  <a:srgbClr val="000000"/>
                </a:solidFill>
              </a:defRPr>
            </a:pPr>
          </a:p>
          <a:p>
            <a:pPr>
              <a:lnSpc>
                <a:spcPts val="700"/>
              </a:lnSpc>
              <a:defRPr sz="700">
                <a:solidFill>
                  <a:srgbClr val="000000"/>
                </a:solidFill>
              </a:defRPr>
            </a:pPr>
          </a:p>
          <a:p>
            <a:pPr>
              <a:lnSpc>
                <a:spcPts val="700"/>
              </a:lnSpc>
              <a:defRPr sz="700">
                <a:solidFill>
                  <a:srgbClr val="000000"/>
                </a:solidFill>
              </a:defRPr>
            </a:pPr>
          </a:p>
          <a:p>
            <a:pPr marL="149543" indent="-140018">
              <a:buClr>
                <a:srgbClr val="2DA6C9"/>
              </a:buClr>
              <a:buSzPct val="100000"/>
              <a:buFont typeface="Arial"/>
              <a:buChar char="▪"/>
              <a:tabLst>
                <a:tab pos="139700" algn="l"/>
              </a:tabLst>
              <a:defRPr b="1" sz="1500">
                <a:solidFill>
                  <a:srgbClr val="000000"/>
                </a:solidFill>
                <a:latin typeface="Calibri"/>
                <a:ea typeface="Calibri"/>
                <a:cs typeface="Calibri"/>
                <a:sym typeface="Calibri"/>
              </a:defRPr>
            </a:pPr>
            <a:r>
              <a:t>Get</a:t>
            </a:r>
            <a:r>
              <a:rPr spc="-4"/>
              <a:t> </a:t>
            </a:r>
            <a:r>
              <a:rPr spc="-8"/>
              <a:t>a directory </a:t>
            </a:r>
            <a:r>
              <a:rPr spc="75"/>
              <a:t>lis:ng of </a:t>
            </a:r>
            <a:r>
              <a:rPr spc="-8"/>
              <a:t>the </a:t>
            </a:r>
            <a:r>
              <a:rPr spc="-11"/>
              <a:t>HDFS </a:t>
            </a:r>
            <a:r>
              <a:rPr spc="-8"/>
              <a:t>root directory</a:t>
            </a:r>
          </a:p>
          <a:p>
            <a:pPr>
              <a:lnSpc>
                <a:spcPts val="700"/>
              </a:lnSpc>
              <a:defRPr sz="700">
                <a:solidFill>
                  <a:srgbClr val="000000"/>
                </a:solidFill>
              </a:defRPr>
            </a:pPr>
          </a:p>
          <a:p>
            <a:pPr>
              <a:lnSpc>
                <a:spcPts val="700"/>
              </a:lnSpc>
              <a:defRPr sz="700">
                <a:solidFill>
                  <a:srgbClr val="000000"/>
                </a:solidFill>
              </a:defRPr>
            </a:pPr>
          </a:p>
          <a:p>
            <a:pPr>
              <a:lnSpc>
                <a:spcPts val="900"/>
              </a:lnSpc>
              <a:defRPr sz="900">
                <a:solidFill>
                  <a:srgbClr val="000000"/>
                </a:solidFill>
              </a:defRPr>
            </a:pPr>
          </a:p>
          <a:p>
            <a:pPr indent="247650">
              <a:tabLst>
                <a:tab pos="1473200" algn="l"/>
                <a:tab pos="1892300" algn="l"/>
              </a:tabLst>
              <a:defRPr b="1" sz="1300">
                <a:solidFill>
                  <a:srgbClr val="7F7F7F"/>
                </a:solidFill>
                <a:latin typeface="Courier New"/>
                <a:ea typeface="Courier New"/>
                <a:cs typeface="Courier New"/>
                <a:sym typeface="Courier New"/>
              </a:defRPr>
            </a:pPr>
            <a:r>
              <a:t>$ </a:t>
            </a:r>
            <a:r>
              <a:rPr>
                <a:solidFill>
                  <a:srgbClr val="010000"/>
                </a:solidFill>
              </a:rPr>
              <a:t>hadoop</a:t>
            </a:r>
            <a:r>
              <a:rPr spc="-4">
                <a:solidFill>
                  <a:srgbClr val="010000"/>
                </a:solidFill>
              </a:rPr>
              <a:t> </a:t>
            </a:r>
            <a:r>
              <a:rPr>
                <a:solidFill>
                  <a:srgbClr val="010000"/>
                </a:solidFill>
              </a:rPr>
              <a:t>fs	–ls	/</a:t>
            </a:r>
          </a:p>
        </p:txBody>
      </p:sp>
      <p:sp>
        <p:nvSpPr>
          <p:cNvPr id="946" name="object 12"/>
          <p:cNvSpPr txBox="1"/>
          <p:nvPr>
            <p:ph type="title"/>
          </p:nvPr>
        </p:nvSpPr>
        <p:spPr>
          <a:xfrm>
            <a:off x="311699" y="410000"/>
            <a:ext cx="8520601" cy="607801"/>
          </a:xfrm>
          <a:prstGeom prst="rect">
            <a:avLst/>
          </a:prstGeom>
        </p:spPr>
        <p:txBody>
          <a:bodyPr lIns="0" tIns="0" rIns="0" bIns="0"/>
          <a:lstStyle/>
          <a:p>
            <a:pPr indent="9525">
              <a:defRPr>
                <a:solidFill>
                  <a:srgbClr val="107FA7"/>
                </a:solidFill>
              </a:defRPr>
            </a:pPr>
            <a:r>
              <a:t>Haddoop fs Examples</a:t>
            </a:r>
            <a:r>
              <a:rPr spc="-100"/>
              <a:t> </a:t>
            </a:r>
            <a:r>
              <a:t>(1)</a:t>
            </a:r>
          </a:p>
        </p:txBody>
      </p:sp>
      <p:sp>
        <p:nvSpPr>
          <p:cNvPr id="947" name="Text Placeholder 12"/>
          <p:cNvSpPr txBox="1"/>
          <p:nvPr>
            <p:ph type="body" sz="quarter" idx="1"/>
          </p:nvPr>
        </p:nvSpPr>
        <p:spPr>
          <a:xfrm>
            <a:off x="682269" y="4568874"/>
            <a:ext cx="8150031" cy="573580"/>
          </a:xfrm>
          <a:prstGeom prst="rect">
            <a:avLst/>
          </a:prstGeom>
        </p:spPr>
        <p:txBody>
          <a:bodyPr/>
          <a:lstStyle/>
          <a:p>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object 2"/>
          <p:cNvSpPr/>
          <p:nvPr/>
        </p:nvSpPr>
        <p:spPr>
          <a:xfrm>
            <a:off x="1616824" y="1187680"/>
            <a:ext cx="5816832" cy="570462"/>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950" name="object 3"/>
          <p:cNvSpPr/>
          <p:nvPr/>
        </p:nvSpPr>
        <p:spPr>
          <a:xfrm>
            <a:off x="1643709" y="1214521"/>
            <a:ext cx="5721402" cy="476232"/>
          </a:xfrm>
          <a:prstGeom prst="rect">
            <a:avLst/>
          </a:prstGeom>
          <a:solidFill>
            <a:srgbClr val="F8FDCE"/>
          </a:solidFill>
          <a:ln w="12700">
            <a:miter lim="400000"/>
          </a:ln>
        </p:spPr>
        <p:txBody>
          <a:bodyPr lIns="45719" rIns="45719"/>
          <a:lstStyle/>
          <a:p>
            <a:pPr>
              <a:defRPr sz="1000">
                <a:solidFill>
                  <a:srgbClr val="000000"/>
                </a:solidFill>
              </a:defRPr>
            </a:pPr>
          </a:p>
        </p:txBody>
      </p:sp>
      <p:sp>
        <p:nvSpPr>
          <p:cNvPr id="951" name="object 4"/>
          <p:cNvSpPr/>
          <p:nvPr/>
        </p:nvSpPr>
        <p:spPr>
          <a:xfrm>
            <a:off x="1643710" y="1214522"/>
            <a:ext cx="5718479" cy="475985"/>
          </a:xfrm>
          <a:prstGeom prst="rect">
            <a:avLst/>
          </a:prstGeom>
          <a:ln w="12693">
            <a:solidFill>
              <a:srgbClr val="919191"/>
            </a:solidFill>
          </a:ln>
        </p:spPr>
        <p:txBody>
          <a:bodyPr lIns="45719" rIns="45719"/>
          <a:lstStyle/>
          <a:p>
            <a:pPr>
              <a:defRPr sz="1000">
                <a:solidFill>
                  <a:srgbClr val="000000"/>
                </a:solidFill>
              </a:defRPr>
            </a:pPr>
          </a:p>
        </p:txBody>
      </p:sp>
      <p:sp>
        <p:nvSpPr>
          <p:cNvPr id="952" name="object 5"/>
          <p:cNvSpPr/>
          <p:nvPr/>
        </p:nvSpPr>
        <p:spPr>
          <a:xfrm>
            <a:off x="1616826" y="2275608"/>
            <a:ext cx="5819948" cy="573579"/>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953" name="object 6"/>
          <p:cNvSpPr/>
          <p:nvPr/>
        </p:nvSpPr>
        <p:spPr>
          <a:xfrm>
            <a:off x="1646535" y="2305137"/>
            <a:ext cx="5721402" cy="476232"/>
          </a:xfrm>
          <a:prstGeom prst="rect">
            <a:avLst/>
          </a:prstGeom>
          <a:solidFill>
            <a:srgbClr val="F8FDCE"/>
          </a:solidFill>
          <a:ln w="12700">
            <a:miter lim="400000"/>
          </a:ln>
        </p:spPr>
        <p:txBody>
          <a:bodyPr lIns="45719" rIns="45719"/>
          <a:lstStyle/>
          <a:p>
            <a:pPr>
              <a:defRPr sz="1000">
                <a:solidFill>
                  <a:srgbClr val="000000"/>
                </a:solidFill>
              </a:defRPr>
            </a:pPr>
          </a:p>
        </p:txBody>
      </p:sp>
      <p:sp>
        <p:nvSpPr>
          <p:cNvPr id="954" name="object 7"/>
          <p:cNvSpPr/>
          <p:nvPr/>
        </p:nvSpPr>
        <p:spPr>
          <a:xfrm>
            <a:off x="1646537" y="2305138"/>
            <a:ext cx="5718479" cy="475985"/>
          </a:xfrm>
          <a:prstGeom prst="rect">
            <a:avLst/>
          </a:prstGeom>
          <a:ln w="12693">
            <a:solidFill>
              <a:srgbClr val="919191"/>
            </a:solidFill>
          </a:ln>
        </p:spPr>
        <p:txBody>
          <a:bodyPr lIns="45719" rIns="45719"/>
          <a:lstStyle/>
          <a:p>
            <a:pPr>
              <a:defRPr sz="1000">
                <a:solidFill>
                  <a:srgbClr val="000000"/>
                </a:solidFill>
              </a:defRPr>
            </a:pPr>
          </a:p>
        </p:txBody>
      </p:sp>
      <p:sp>
        <p:nvSpPr>
          <p:cNvPr id="955" name="object 8"/>
          <p:cNvSpPr/>
          <p:nvPr/>
        </p:nvSpPr>
        <p:spPr>
          <a:xfrm>
            <a:off x="1619942" y="3329246"/>
            <a:ext cx="5819949" cy="573579"/>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956" name="object 9"/>
          <p:cNvSpPr/>
          <p:nvPr/>
        </p:nvSpPr>
        <p:spPr>
          <a:xfrm>
            <a:off x="1649364" y="3358915"/>
            <a:ext cx="5751753" cy="700232"/>
          </a:xfrm>
          <a:prstGeom prst="rect">
            <a:avLst/>
          </a:prstGeom>
          <a:solidFill>
            <a:srgbClr val="F8FDCE"/>
          </a:solidFill>
          <a:ln w="12700">
            <a:miter lim="400000"/>
          </a:ln>
        </p:spPr>
        <p:txBody>
          <a:bodyPr lIns="45719" rIns="45719"/>
          <a:lstStyle/>
          <a:p>
            <a:pPr>
              <a:defRPr sz="1000">
                <a:solidFill>
                  <a:srgbClr val="000000"/>
                </a:solidFill>
              </a:defRPr>
            </a:pPr>
          </a:p>
        </p:txBody>
      </p:sp>
      <p:sp>
        <p:nvSpPr>
          <p:cNvPr id="957" name="object 10"/>
          <p:cNvSpPr/>
          <p:nvPr/>
        </p:nvSpPr>
        <p:spPr>
          <a:xfrm>
            <a:off x="1649363" y="3358915"/>
            <a:ext cx="5739060" cy="703201"/>
          </a:xfrm>
          <a:prstGeom prst="rect">
            <a:avLst/>
          </a:prstGeom>
          <a:ln w="12693">
            <a:solidFill>
              <a:srgbClr val="919191"/>
            </a:solidFill>
          </a:ln>
        </p:spPr>
        <p:txBody>
          <a:bodyPr lIns="45719" rIns="45719"/>
          <a:lstStyle/>
          <a:p>
            <a:pPr>
              <a:defRPr sz="1000">
                <a:solidFill>
                  <a:srgbClr val="000000"/>
                </a:solidFill>
              </a:defRPr>
            </a:pPr>
          </a:p>
        </p:txBody>
      </p:sp>
      <p:sp>
        <p:nvSpPr>
          <p:cNvPr id="958" name="object 11"/>
          <p:cNvSpPr txBox="1"/>
          <p:nvPr/>
        </p:nvSpPr>
        <p:spPr>
          <a:xfrm>
            <a:off x="1693769" y="1257236"/>
            <a:ext cx="5291614" cy="30799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49543" indent="-140018">
              <a:buClr>
                <a:srgbClr val="2DA6C9"/>
              </a:buClr>
              <a:buSzPct val="100000"/>
              <a:buFont typeface="Arial"/>
              <a:buChar char="▪"/>
              <a:tabLst>
                <a:tab pos="139700" algn="l"/>
              </a:tabLst>
              <a:defRPr b="1" spc="-8" sz="1500">
                <a:solidFill>
                  <a:srgbClr val="000000"/>
                </a:solidFill>
                <a:latin typeface="Calibri"/>
                <a:ea typeface="Calibri"/>
                <a:cs typeface="Calibri"/>
                <a:sym typeface="Calibri"/>
              </a:defRPr>
            </a:pPr>
            <a:r>
              <a:t>Display the contents of the </a:t>
            </a:r>
            <a:r>
              <a:rPr spc="-11"/>
              <a:t>HDFS ﬁle</a:t>
            </a:r>
            <a:r>
              <a:rPr spc="-4"/>
              <a:t> </a:t>
            </a:r>
            <a:r>
              <a:rPr spc="0">
                <a:latin typeface="Courier New"/>
                <a:ea typeface="Courier New"/>
                <a:cs typeface="Courier New"/>
                <a:sym typeface="Courier New"/>
              </a:rPr>
              <a:t>/user</a:t>
            </a:r>
            <a:r>
              <a:rPr spc="-4">
                <a:latin typeface="Courier New"/>
                <a:ea typeface="Courier New"/>
                <a:cs typeface="Courier New"/>
                <a:sym typeface="Courier New"/>
              </a:rPr>
              <a:t>/</a:t>
            </a:r>
            <a:r>
              <a:rPr spc="0">
                <a:latin typeface="Courier New"/>
                <a:ea typeface="Courier New"/>
                <a:cs typeface="Courier New"/>
                <a:sym typeface="Courier New"/>
              </a:rPr>
              <a:t>fred/bar.txt</a:t>
            </a:r>
            <a:endParaRPr>
              <a:latin typeface="Courier New"/>
              <a:ea typeface="Courier New"/>
              <a:cs typeface="Courier New"/>
              <a:sym typeface="Courier New"/>
            </a:endParaRPr>
          </a:p>
          <a:p>
            <a:pPr>
              <a:lnSpc>
                <a:spcPts val="700"/>
              </a:lnSpc>
              <a:buClr>
                <a:srgbClr val="2DA6C9"/>
              </a:buClr>
              <a:buSzPct val="100000"/>
              <a:buFont typeface="Arial"/>
              <a:buChar char="▪"/>
              <a:defRPr sz="700">
                <a:solidFill>
                  <a:srgbClr val="000000"/>
                </a:solidFill>
              </a:defRPr>
            </a:pPr>
          </a:p>
          <a:p>
            <a:pPr>
              <a:lnSpc>
                <a:spcPts val="900"/>
              </a:lnSpc>
              <a:buClr>
                <a:srgbClr val="2DA6C9"/>
              </a:buClr>
              <a:buSzPct val="100000"/>
              <a:buFont typeface="Arial"/>
              <a:buChar char="▪"/>
              <a:defRPr sz="900">
                <a:solidFill>
                  <a:srgbClr val="000000"/>
                </a:solidFill>
              </a:defRPr>
            </a:pPr>
          </a:p>
          <a:p>
            <a:pPr indent="242411">
              <a:tabLst>
                <a:tab pos="1473200" algn="l"/>
              </a:tabLst>
              <a:defRPr b="1" sz="1300">
                <a:solidFill>
                  <a:srgbClr val="7F7F7F"/>
                </a:solidFill>
                <a:latin typeface="Courier New"/>
                <a:ea typeface="Courier New"/>
                <a:cs typeface="Courier New"/>
                <a:sym typeface="Courier New"/>
              </a:defRPr>
            </a:pPr>
            <a:r>
              <a:t>$ </a:t>
            </a:r>
            <a:r>
              <a:rPr>
                <a:solidFill>
                  <a:srgbClr val="010000"/>
                </a:solidFill>
              </a:rPr>
              <a:t>hadoop</a:t>
            </a:r>
            <a:r>
              <a:rPr spc="-4">
                <a:solidFill>
                  <a:srgbClr val="010000"/>
                </a:solidFill>
              </a:rPr>
              <a:t> </a:t>
            </a:r>
            <a:r>
              <a:rPr>
                <a:solidFill>
                  <a:srgbClr val="010000"/>
                </a:solidFill>
              </a:rPr>
              <a:t>fs	-cat</a:t>
            </a:r>
            <a:r>
              <a:rPr spc="-4">
                <a:solidFill>
                  <a:srgbClr val="010000"/>
                </a:solidFill>
              </a:rPr>
              <a:t> </a:t>
            </a:r>
            <a:r>
              <a:rPr>
                <a:solidFill>
                  <a:srgbClr val="010000"/>
                </a:solidFill>
              </a:rPr>
              <a:t>/user</a:t>
            </a:r>
            <a:r>
              <a:rPr spc="-4">
                <a:solidFill>
                  <a:srgbClr val="010000"/>
                </a:solidFill>
              </a:rPr>
              <a:t>/</a:t>
            </a:r>
            <a:r>
              <a:rPr>
                <a:solidFill>
                  <a:srgbClr val="010000"/>
                </a:solidFill>
              </a:rPr>
              <a:t>fre</a:t>
            </a:r>
            <a:r>
              <a:rPr spc="-4">
                <a:solidFill>
                  <a:srgbClr val="010000"/>
                </a:solidFill>
              </a:rPr>
              <a:t>d/</a:t>
            </a:r>
            <a:r>
              <a:rPr>
                <a:solidFill>
                  <a:srgbClr val="010000"/>
                </a:solidFill>
              </a:rPr>
              <a:t>bar.txt</a:t>
            </a:r>
            <a:endParaRPr>
              <a:solidFill>
                <a:srgbClr val="000000"/>
              </a:solidFill>
            </a:endParaRPr>
          </a:p>
          <a:p>
            <a:pPr>
              <a:lnSpc>
                <a:spcPts val="700"/>
              </a:lnSpc>
              <a:defRPr sz="700">
                <a:solidFill>
                  <a:srgbClr val="000000"/>
                </a:solidFill>
              </a:defRPr>
            </a:pPr>
          </a:p>
          <a:p>
            <a:pPr>
              <a:lnSpc>
                <a:spcPts val="700"/>
              </a:lnSpc>
              <a:defRPr sz="700">
                <a:solidFill>
                  <a:srgbClr val="000000"/>
                </a:solidFill>
              </a:defRPr>
            </a:pPr>
          </a:p>
          <a:p>
            <a:pPr>
              <a:lnSpc>
                <a:spcPts val="700"/>
              </a:lnSpc>
              <a:defRPr sz="700">
                <a:solidFill>
                  <a:srgbClr val="000000"/>
                </a:solidFill>
              </a:defRPr>
            </a:pPr>
          </a:p>
          <a:p>
            <a:pPr>
              <a:lnSpc>
                <a:spcPts val="1000"/>
              </a:lnSpc>
              <a:defRPr sz="1000">
                <a:solidFill>
                  <a:srgbClr val="000000"/>
                </a:solidFill>
              </a:defRPr>
            </a:pPr>
          </a:p>
          <a:p>
            <a:pPr marL="149543" indent="-140018">
              <a:buClr>
                <a:srgbClr val="2DA6C9"/>
              </a:buClr>
              <a:buSzPct val="100000"/>
              <a:buFont typeface="Arial"/>
              <a:buChar char="▪"/>
              <a:tabLst>
                <a:tab pos="139700" algn="l"/>
              </a:tabLst>
              <a:defRPr b="1" spc="-11" sz="1500">
                <a:solidFill>
                  <a:srgbClr val="000000"/>
                </a:solidFill>
                <a:latin typeface="Calibri"/>
                <a:ea typeface="Calibri"/>
                <a:cs typeface="Calibri"/>
                <a:sym typeface="Calibri"/>
              </a:defRPr>
            </a:pPr>
            <a:r>
              <a:t>Copy </a:t>
            </a:r>
            <a:r>
              <a:rPr spc="-8"/>
              <a:t>that ﬁle</a:t>
            </a:r>
            <a:r>
              <a:rPr spc="-4"/>
              <a:t> </a:t>
            </a:r>
            <a:r>
              <a:rPr spc="-8"/>
              <a:t>to the local disk, </a:t>
            </a:r>
            <a:r>
              <a:t>named </a:t>
            </a:r>
            <a:r>
              <a:rPr spc="-8"/>
              <a:t>as </a:t>
            </a:r>
            <a:r>
              <a:rPr spc="-8">
                <a:latin typeface="Courier New"/>
                <a:ea typeface="Courier New"/>
                <a:cs typeface="Courier New"/>
                <a:sym typeface="Courier New"/>
              </a:rPr>
              <a:t>baz.txt</a:t>
            </a:r>
            <a:endParaRPr>
              <a:latin typeface="Courier New"/>
              <a:ea typeface="Courier New"/>
              <a:cs typeface="Courier New"/>
              <a:sym typeface="Courier New"/>
            </a:endParaRPr>
          </a:p>
          <a:p>
            <a:pPr>
              <a:lnSpc>
                <a:spcPts val="700"/>
              </a:lnSpc>
              <a:buClr>
                <a:srgbClr val="2DA6C9"/>
              </a:buClr>
              <a:buSzPct val="100000"/>
              <a:buFont typeface="Arial"/>
              <a:buChar char="▪"/>
              <a:defRPr sz="700">
                <a:solidFill>
                  <a:srgbClr val="000000"/>
                </a:solidFill>
              </a:defRPr>
            </a:pPr>
          </a:p>
          <a:p>
            <a:pPr>
              <a:lnSpc>
                <a:spcPts val="1000"/>
              </a:lnSpc>
              <a:buClr>
                <a:srgbClr val="2DA6C9"/>
              </a:buClr>
              <a:buSzPct val="100000"/>
              <a:buFont typeface="Arial"/>
              <a:buChar char="▪"/>
              <a:defRPr sz="1000">
                <a:solidFill>
                  <a:srgbClr val="000000"/>
                </a:solidFill>
              </a:defRPr>
            </a:pPr>
          </a:p>
          <a:p>
            <a:pPr indent="245268">
              <a:tabLst>
                <a:tab pos="1473200" algn="l"/>
              </a:tabLst>
              <a:defRPr b="1" sz="1300">
                <a:solidFill>
                  <a:srgbClr val="7F7F7F"/>
                </a:solidFill>
                <a:latin typeface="Courier New"/>
                <a:ea typeface="Courier New"/>
                <a:cs typeface="Courier New"/>
                <a:sym typeface="Courier New"/>
              </a:defRPr>
            </a:pPr>
            <a:r>
              <a:t>$ </a:t>
            </a:r>
            <a:r>
              <a:rPr>
                <a:solidFill>
                  <a:srgbClr val="010000"/>
                </a:solidFill>
              </a:rPr>
              <a:t>hadoop</a:t>
            </a:r>
            <a:r>
              <a:rPr spc="-4">
                <a:solidFill>
                  <a:srgbClr val="010000"/>
                </a:solidFill>
              </a:rPr>
              <a:t> f</a:t>
            </a:r>
            <a:r>
              <a:rPr>
                <a:solidFill>
                  <a:srgbClr val="000000"/>
                </a:solidFill>
              </a:rPr>
              <a:t>s	-get</a:t>
            </a:r>
            <a:r>
              <a:rPr spc="-4">
                <a:solidFill>
                  <a:srgbClr val="000000"/>
                </a:solidFill>
              </a:rPr>
              <a:t> </a:t>
            </a:r>
            <a:r>
              <a:rPr>
                <a:solidFill>
                  <a:srgbClr val="000000"/>
                </a:solidFill>
              </a:rPr>
              <a:t>/user</a:t>
            </a:r>
            <a:r>
              <a:rPr spc="-4">
                <a:solidFill>
                  <a:srgbClr val="000000"/>
                </a:solidFill>
              </a:rPr>
              <a:t>/f</a:t>
            </a:r>
            <a:r>
              <a:rPr>
                <a:solidFill>
                  <a:srgbClr val="010000"/>
                </a:solidFill>
              </a:rPr>
              <a:t>re</a:t>
            </a:r>
            <a:r>
              <a:rPr spc="-4">
                <a:solidFill>
                  <a:srgbClr val="010000"/>
                </a:solidFill>
              </a:rPr>
              <a:t>d/</a:t>
            </a:r>
            <a:r>
              <a:rPr>
                <a:solidFill>
                  <a:srgbClr val="010000"/>
                </a:solidFill>
              </a:rPr>
              <a:t>bar.txt</a:t>
            </a:r>
            <a:r>
              <a:rPr spc="-4">
                <a:solidFill>
                  <a:srgbClr val="010000"/>
                </a:solidFill>
              </a:rPr>
              <a:t> </a:t>
            </a:r>
            <a:r>
              <a:rPr>
                <a:solidFill>
                  <a:srgbClr val="010000"/>
                </a:solidFill>
              </a:rPr>
              <a:t>baz.txt</a:t>
            </a:r>
            <a:endParaRPr>
              <a:solidFill>
                <a:srgbClr val="000000"/>
              </a:solidFill>
            </a:endParaRPr>
          </a:p>
          <a:p>
            <a:pPr>
              <a:lnSpc>
                <a:spcPts val="700"/>
              </a:lnSpc>
              <a:defRPr sz="700">
                <a:solidFill>
                  <a:srgbClr val="000000"/>
                </a:solidFill>
              </a:defRPr>
            </a:pPr>
          </a:p>
          <a:p>
            <a:pPr>
              <a:lnSpc>
                <a:spcPts val="700"/>
              </a:lnSpc>
              <a:defRPr sz="700">
                <a:solidFill>
                  <a:srgbClr val="000000"/>
                </a:solidFill>
              </a:defRPr>
            </a:pPr>
          </a:p>
          <a:p>
            <a:pPr>
              <a:lnSpc>
                <a:spcPts val="700"/>
              </a:lnSpc>
              <a:defRPr sz="700">
                <a:solidFill>
                  <a:srgbClr val="000000"/>
                </a:solidFill>
              </a:defRPr>
            </a:pPr>
          </a:p>
          <a:p>
            <a:pPr>
              <a:lnSpc>
                <a:spcPts val="1000"/>
              </a:lnSpc>
              <a:defRPr sz="1000">
                <a:solidFill>
                  <a:srgbClr val="000000"/>
                </a:solidFill>
              </a:defRPr>
            </a:pPr>
          </a:p>
          <a:p>
            <a:pPr marL="149543" indent="-140018">
              <a:buClr>
                <a:srgbClr val="2DA6C9"/>
              </a:buClr>
              <a:buSzPct val="100000"/>
              <a:buFont typeface="Arial"/>
              <a:buChar char="▪"/>
              <a:tabLst>
                <a:tab pos="139700" algn="l"/>
              </a:tabLst>
              <a:defRPr b="1" sz="1500">
                <a:solidFill>
                  <a:srgbClr val="000000"/>
                </a:solidFill>
                <a:latin typeface="Calibri"/>
                <a:ea typeface="Calibri"/>
                <a:cs typeface="Calibri"/>
                <a:sym typeface="Calibri"/>
              </a:defRPr>
            </a:pPr>
            <a:r>
              <a:t>Cre</a:t>
            </a:r>
            <a:r>
              <a:rPr spc="-4"/>
              <a:t>a</a:t>
            </a:r>
            <a:r>
              <a:rPr spc="-11"/>
              <a:t>t</a:t>
            </a:r>
            <a:r>
              <a:t>e </a:t>
            </a:r>
            <a:r>
              <a:rPr spc="-8"/>
              <a:t>a</a:t>
            </a:r>
            <a:r>
              <a:rPr spc="-4"/>
              <a:t> </a:t>
            </a:r>
            <a:r>
              <a:rPr spc="-15"/>
              <a:t>d</a:t>
            </a:r>
            <a:r>
              <a:rPr spc="-8"/>
              <a:t>i</a:t>
            </a:r>
            <a:r>
              <a:t>rec</a:t>
            </a:r>
            <a:r>
              <a:rPr spc="-4"/>
              <a:t>t</a:t>
            </a:r>
            <a:r>
              <a:rPr spc="-15"/>
              <a:t>o</a:t>
            </a:r>
            <a:r>
              <a:t>ry</a:t>
            </a:r>
            <a:r>
              <a:rPr spc="-4"/>
              <a:t> </a:t>
            </a:r>
            <a:r>
              <a:t>c</a:t>
            </a:r>
            <a:r>
              <a:rPr spc="-4"/>
              <a:t>a</a:t>
            </a:r>
            <a:r>
              <a:rPr spc="-8"/>
              <a:t>ll</a:t>
            </a:r>
            <a:r>
              <a:t>ed</a:t>
            </a:r>
            <a:r>
              <a:rPr spc="4"/>
              <a:t> </a:t>
            </a:r>
            <a:r>
              <a:rPr>
                <a:latin typeface="Courier New"/>
                <a:ea typeface="Courier New"/>
                <a:cs typeface="Courier New"/>
                <a:sym typeface="Courier New"/>
              </a:rPr>
              <a:t>input</a:t>
            </a:r>
            <a:r>
              <a:rPr spc="-563">
                <a:latin typeface="Courier New"/>
                <a:ea typeface="Courier New"/>
                <a:cs typeface="Courier New"/>
                <a:sym typeface="Courier New"/>
              </a:rPr>
              <a:t> </a:t>
            </a:r>
            <a:r>
              <a:rPr spc="-15"/>
              <a:t>und</a:t>
            </a:r>
            <a:r>
              <a:t>er</a:t>
            </a:r>
            <a:r>
              <a:rPr spc="-4"/>
              <a:t> </a:t>
            </a:r>
            <a:r>
              <a:rPr spc="-8"/>
              <a:t>t</a:t>
            </a:r>
            <a:r>
              <a:rPr spc="-15"/>
              <a:t>h</a:t>
            </a:r>
            <a:r>
              <a:t>e</a:t>
            </a:r>
            <a:r>
              <a:rPr spc="-4"/>
              <a:t> </a:t>
            </a:r>
            <a:r>
              <a:rPr spc="-15"/>
              <a:t>u</a:t>
            </a:r>
            <a:r>
              <a:t>ser’s</a:t>
            </a:r>
            <a:r>
              <a:rPr spc="-4"/>
              <a:t> </a:t>
            </a:r>
            <a:r>
              <a:rPr spc="-15"/>
              <a:t>ho</a:t>
            </a:r>
            <a:r>
              <a:t>me</a:t>
            </a:r>
            <a:r>
              <a:rPr spc="-4"/>
              <a:t> </a:t>
            </a:r>
            <a:r>
              <a:rPr spc="-15"/>
              <a:t>d</a:t>
            </a:r>
            <a:r>
              <a:rPr spc="-8"/>
              <a:t>i</a:t>
            </a:r>
            <a:r>
              <a:t>rect</a:t>
            </a:r>
            <a:r>
              <a:rPr spc="-4"/>
              <a:t>o</a:t>
            </a:r>
            <a:r>
              <a:t>ry</a:t>
            </a:r>
          </a:p>
          <a:p>
            <a:pPr>
              <a:lnSpc>
                <a:spcPts val="700"/>
              </a:lnSpc>
              <a:defRPr sz="700">
                <a:solidFill>
                  <a:srgbClr val="000000"/>
                </a:solidFill>
              </a:defRPr>
            </a:pPr>
          </a:p>
          <a:p>
            <a:pPr>
              <a:lnSpc>
                <a:spcPts val="700"/>
              </a:lnSpc>
              <a:defRPr sz="700">
                <a:solidFill>
                  <a:srgbClr val="000000"/>
                </a:solidFill>
              </a:defRPr>
            </a:pPr>
          </a:p>
          <a:p>
            <a:pPr indent="247650">
              <a:tabLst>
                <a:tab pos="1473200" algn="l"/>
              </a:tabLst>
              <a:defRPr b="1" sz="1300">
                <a:solidFill>
                  <a:srgbClr val="7F7F7F"/>
                </a:solidFill>
                <a:latin typeface="Courier New"/>
                <a:ea typeface="Courier New"/>
                <a:cs typeface="Courier New"/>
                <a:sym typeface="Courier New"/>
              </a:defRPr>
            </a:pPr>
            <a:r>
              <a:t>$ </a:t>
            </a:r>
            <a:r>
              <a:rPr>
                <a:solidFill>
                  <a:srgbClr val="010000"/>
                </a:solidFill>
              </a:rPr>
              <a:t>hadoop</a:t>
            </a:r>
            <a:r>
              <a:rPr spc="-4">
                <a:solidFill>
                  <a:srgbClr val="010000"/>
                </a:solidFill>
              </a:rPr>
              <a:t> </a:t>
            </a:r>
            <a:r>
              <a:rPr>
                <a:solidFill>
                  <a:srgbClr val="010000"/>
                </a:solidFill>
              </a:rPr>
              <a:t>fs	-mkdir</a:t>
            </a:r>
            <a:r>
              <a:rPr spc="-4">
                <a:solidFill>
                  <a:srgbClr val="010000"/>
                </a:solidFill>
              </a:rPr>
              <a:t> </a:t>
            </a:r>
            <a:r>
              <a:rPr>
                <a:solidFill>
                  <a:srgbClr val="010000"/>
                </a:solidFill>
              </a:rPr>
              <a:t>input</a:t>
            </a:r>
          </a:p>
        </p:txBody>
      </p:sp>
      <p:sp>
        <p:nvSpPr>
          <p:cNvPr id="959" name="object 12"/>
          <p:cNvSpPr txBox="1"/>
          <p:nvPr>
            <p:ph type="title"/>
          </p:nvPr>
        </p:nvSpPr>
        <p:spPr>
          <a:xfrm>
            <a:off x="311699" y="410000"/>
            <a:ext cx="8520601" cy="607801"/>
          </a:xfrm>
          <a:prstGeom prst="rect">
            <a:avLst/>
          </a:prstGeom>
        </p:spPr>
        <p:txBody>
          <a:bodyPr lIns="0" tIns="0" rIns="0" bIns="0"/>
          <a:lstStyle/>
          <a:p>
            <a:pPr indent="9525">
              <a:defRPr>
                <a:solidFill>
                  <a:srgbClr val="107FA7"/>
                </a:solidFill>
              </a:defRPr>
            </a:pPr>
            <a:r>
              <a:t>Haddoop fs Examples</a:t>
            </a:r>
            <a:r>
              <a:rPr spc="-100"/>
              <a:t> </a:t>
            </a:r>
            <a:r>
              <a:t>(2)</a:t>
            </a:r>
          </a:p>
        </p:txBody>
      </p:sp>
      <p:sp>
        <p:nvSpPr>
          <p:cNvPr id="960" name="Text Placeholder 13"/>
          <p:cNvSpPr txBox="1"/>
          <p:nvPr>
            <p:ph type="body" idx="1"/>
          </p:nvPr>
        </p:nvSpPr>
        <p:spPr>
          <a:xfrm>
            <a:off x="828912" y="1007947"/>
            <a:ext cx="8003388" cy="4477590"/>
          </a:xfrm>
          <a:prstGeom prst="rect">
            <a:avLst/>
          </a:prstGeom>
        </p:spPr>
        <p:txBody>
          <a:bodyPr/>
          <a:lstStyle/>
          <a:p>
            <a:pPr/>
          </a:p>
        </p:txBody>
      </p:sp>
      <p:sp>
        <p:nvSpPr>
          <p:cNvPr id="961" name="object 13"/>
          <p:cNvSpPr txBox="1"/>
          <p:nvPr/>
        </p:nvSpPr>
        <p:spPr>
          <a:xfrm>
            <a:off x="1315625" y="4345439"/>
            <a:ext cx="6047901" cy="3938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8" sz="1300">
                <a:solidFill>
                  <a:srgbClr val="000000"/>
                </a:solidFill>
                <a:latin typeface="Calibri"/>
                <a:ea typeface="Calibri"/>
                <a:cs typeface="Calibri"/>
                <a:sym typeface="Calibri"/>
              </a:defRPr>
            </a:pPr>
            <a:r>
              <a:t>Note: </a:t>
            </a:r>
            <a:r>
              <a:rPr>
                <a:latin typeface="Courier New"/>
                <a:ea typeface="Courier New"/>
                <a:cs typeface="Courier New"/>
                <a:sym typeface="Courier New"/>
              </a:rPr>
              <a:t>copyFromLocal</a:t>
            </a:r>
            <a:r>
              <a:rPr spc="-510">
                <a:latin typeface="Courier New"/>
                <a:ea typeface="Courier New"/>
                <a:cs typeface="Courier New"/>
                <a:sym typeface="Courier New"/>
              </a:rPr>
              <a:t> </a:t>
            </a:r>
            <a:r>
              <a:rPr spc="0"/>
              <a:t>is</a:t>
            </a:r>
            <a:r>
              <a:rPr spc="-4"/>
              <a:t> </a:t>
            </a:r>
            <a:r>
              <a:rPr spc="0"/>
              <a:t>a synonym</a:t>
            </a:r>
            <a:r>
              <a:rPr spc="-4"/>
              <a:t> </a:t>
            </a:r>
            <a:r>
              <a:rPr spc="0"/>
              <a:t>for</a:t>
            </a:r>
            <a:r>
              <a:rPr spc="-4"/>
              <a:t> </a:t>
            </a:r>
            <a:r>
              <a:rPr spc="0">
                <a:latin typeface="Courier New"/>
                <a:ea typeface="Courier New"/>
                <a:cs typeface="Courier New"/>
                <a:sym typeface="Courier New"/>
              </a:rPr>
              <a:t>pu</a:t>
            </a:r>
            <a:r>
              <a:rPr spc="-4">
                <a:latin typeface="Courier New"/>
                <a:ea typeface="Courier New"/>
                <a:cs typeface="Courier New"/>
                <a:sym typeface="Courier New"/>
              </a:rPr>
              <a:t>t</a:t>
            </a:r>
            <a:r>
              <a:rPr spc="-4"/>
              <a:t>; </a:t>
            </a:r>
            <a:r>
              <a:rPr spc="0">
                <a:latin typeface="Courier New"/>
                <a:ea typeface="Courier New"/>
                <a:cs typeface="Courier New"/>
                <a:sym typeface="Courier New"/>
              </a:rPr>
              <a:t>copyToLocal</a:t>
            </a:r>
            <a:r>
              <a:rPr spc="-506">
                <a:latin typeface="Courier New"/>
                <a:ea typeface="Courier New"/>
                <a:cs typeface="Courier New"/>
                <a:sym typeface="Courier New"/>
              </a:rPr>
              <a:t> </a:t>
            </a:r>
            <a:r>
              <a:rPr spc="0"/>
              <a:t>is</a:t>
            </a:r>
            <a:r>
              <a:rPr spc="-4"/>
              <a:t> </a:t>
            </a:r>
            <a:r>
              <a:rPr spc="0"/>
              <a:t>a synonym</a:t>
            </a:r>
            <a:r>
              <a:rPr spc="-4"/>
              <a:t> </a:t>
            </a:r>
            <a:r>
              <a:rPr spc="0"/>
              <a:t>for</a:t>
            </a:r>
            <a:r>
              <a:rPr spc="-4"/>
              <a:t> </a:t>
            </a:r>
            <a:r>
              <a:rPr spc="0">
                <a:latin typeface="Courier New"/>
                <a:ea typeface="Courier New"/>
                <a:cs typeface="Courier New"/>
                <a:sym typeface="Courier New"/>
              </a:rPr>
              <a:t>get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 name="object 3"/>
          <p:cNvSpPr/>
          <p:nvPr/>
        </p:nvSpPr>
        <p:spPr>
          <a:xfrm>
            <a:off x="1381620" y="2014062"/>
            <a:ext cx="5721392" cy="476222"/>
          </a:xfrm>
          <a:prstGeom prst="rect">
            <a:avLst/>
          </a:prstGeom>
          <a:solidFill>
            <a:srgbClr val="F8FDCE"/>
          </a:solidFill>
          <a:ln w="12700">
            <a:miter lim="400000"/>
          </a:ln>
        </p:spPr>
        <p:txBody>
          <a:bodyPr lIns="45719" rIns="45719"/>
          <a:lstStyle/>
          <a:p>
            <a:pPr>
              <a:defRPr sz="1000">
                <a:solidFill>
                  <a:srgbClr val="000000"/>
                </a:solidFill>
              </a:defRPr>
            </a:pPr>
          </a:p>
        </p:txBody>
      </p:sp>
      <p:sp>
        <p:nvSpPr>
          <p:cNvPr id="964" name="object 5"/>
          <p:cNvSpPr txBox="1"/>
          <p:nvPr/>
        </p:nvSpPr>
        <p:spPr>
          <a:xfrm>
            <a:off x="1552522" y="1517021"/>
            <a:ext cx="4358165" cy="8403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49543" indent="-140018">
              <a:buClr>
                <a:srgbClr val="2DA6C9"/>
              </a:buClr>
              <a:buSzPct val="100000"/>
              <a:buFont typeface="Arial"/>
              <a:buChar char="▪"/>
              <a:tabLst>
                <a:tab pos="139700" algn="l"/>
              </a:tabLst>
              <a:defRPr b="1" sz="1500">
                <a:solidFill>
                  <a:srgbClr val="000000"/>
                </a:solidFill>
                <a:latin typeface="Calibri"/>
                <a:ea typeface="Calibri"/>
                <a:cs typeface="Calibri"/>
                <a:sym typeface="Calibri"/>
              </a:defRPr>
            </a:pPr>
            <a:r>
              <a:t>De</a:t>
            </a:r>
            <a:r>
              <a:rPr spc="-4"/>
              <a:t>l</a:t>
            </a:r>
            <a:r>
              <a:t>e</a:t>
            </a:r>
            <a:r>
              <a:rPr spc="-4"/>
              <a:t>t</a:t>
            </a:r>
            <a:r>
              <a:t>e </a:t>
            </a:r>
            <a:r>
              <a:rPr spc="-11"/>
              <a:t>t</a:t>
            </a:r>
            <a:r>
              <a:rPr spc="-15"/>
              <a:t>h</a:t>
            </a:r>
            <a:r>
              <a:t>e </a:t>
            </a:r>
            <a:r>
              <a:rPr spc="-15"/>
              <a:t>d</a:t>
            </a:r>
            <a:r>
              <a:rPr spc="-8"/>
              <a:t>i</a:t>
            </a:r>
            <a:r>
              <a:t>rec</a:t>
            </a:r>
            <a:r>
              <a:rPr spc="-4"/>
              <a:t>t</a:t>
            </a:r>
            <a:r>
              <a:rPr spc="-15"/>
              <a:t>o</a:t>
            </a:r>
            <a:r>
              <a:t>ry </a:t>
            </a:r>
            <a:r>
              <a:rPr>
                <a:latin typeface="Courier New"/>
                <a:ea typeface="Courier New"/>
                <a:cs typeface="Courier New"/>
                <a:sym typeface="Courier New"/>
              </a:rPr>
              <a:t>input_old</a:t>
            </a:r>
            <a:r>
              <a:rPr spc="-563">
                <a:latin typeface="Courier New"/>
                <a:ea typeface="Courier New"/>
                <a:cs typeface="Courier New"/>
                <a:sym typeface="Courier New"/>
              </a:rPr>
              <a:t> </a:t>
            </a:r>
            <a:r>
              <a:rPr spc="-8"/>
              <a:t>a</a:t>
            </a:r>
            <a:r>
              <a:rPr spc="-15"/>
              <a:t>n</a:t>
            </a:r>
            <a:r>
              <a:rPr spc="-11"/>
              <a:t>d</a:t>
            </a:r>
            <a:r>
              <a:rPr spc="-4"/>
              <a:t> </a:t>
            </a:r>
            <a:r>
              <a:rPr spc="-8"/>
              <a:t>al</a:t>
            </a:r>
            <a:r>
              <a:rPr spc="-4"/>
              <a:t>l </a:t>
            </a:r>
            <a:r>
              <a:rPr spc="-8"/>
              <a:t>its c</a:t>
            </a:r>
            <a:r>
              <a:rPr spc="-4"/>
              <a:t>o</a:t>
            </a:r>
            <a:r>
              <a:rPr spc="-15"/>
              <a:t>n</a:t>
            </a:r>
            <a:r>
              <a:rPr spc="-8"/>
              <a:t>te</a:t>
            </a:r>
            <a:r>
              <a:rPr spc="-15"/>
              <a:t>n</a:t>
            </a:r>
            <a:r>
              <a:rPr spc="-8"/>
              <a:t>ts</a:t>
            </a:r>
          </a:p>
          <a:p>
            <a:pPr>
              <a:lnSpc>
                <a:spcPts val="700"/>
              </a:lnSpc>
              <a:defRPr sz="700">
                <a:solidFill>
                  <a:srgbClr val="000000"/>
                </a:solidFill>
              </a:defRPr>
            </a:pPr>
          </a:p>
          <a:p>
            <a:pPr>
              <a:lnSpc>
                <a:spcPts val="900"/>
              </a:lnSpc>
              <a:defRPr sz="900">
                <a:solidFill>
                  <a:srgbClr val="000000"/>
                </a:solidFill>
              </a:defRPr>
            </a:pPr>
          </a:p>
          <a:p>
            <a:pPr indent="247650">
              <a:tabLst>
                <a:tab pos="1473200" algn="l"/>
                <a:tab pos="1892300" algn="l"/>
                <a:tab pos="2197100" algn="l"/>
              </a:tabLst>
              <a:defRPr b="1" sz="1300">
                <a:solidFill>
                  <a:srgbClr val="7F7F7F"/>
                </a:solidFill>
                <a:latin typeface="Courier New"/>
                <a:ea typeface="Courier New"/>
                <a:cs typeface="Courier New"/>
                <a:sym typeface="Courier New"/>
              </a:defRPr>
            </a:pPr>
            <a:r>
              <a:t>$ </a:t>
            </a:r>
            <a:r>
              <a:rPr>
                <a:solidFill>
                  <a:srgbClr val="010000"/>
                </a:solidFill>
              </a:rPr>
              <a:t>hadoop</a:t>
            </a:r>
            <a:r>
              <a:rPr spc="-4">
                <a:solidFill>
                  <a:srgbClr val="010000"/>
                </a:solidFill>
              </a:rPr>
              <a:t> </a:t>
            </a:r>
            <a:r>
              <a:rPr>
                <a:solidFill>
                  <a:srgbClr val="000000"/>
                </a:solidFill>
              </a:rPr>
              <a:t>fs	-rm	-r	in</a:t>
            </a:r>
            <a:r>
              <a:rPr spc="-4">
                <a:solidFill>
                  <a:srgbClr val="000000"/>
                </a:solidFill>
              </a:rPr>
              <a:t>p</a:t>
            </a:r>
            <a:r>
              <a:rPr>
                <a:solidFill>
                  <a:srgbClr val="010000"/>
                </a:solidFill>
              </a:rPr>
              <a:t>ut_old</a:t>
            </a:r>
          </a:p>
        </p:txBody>
      </p:sp>
      <p:sp>
        <p:nvSpPr>
          <p:cNvPr id="965" name="object 6"/>
          <p:cNvSpPr txBox="1"/>
          <p:nvPr>
            <p:ph type="title"/>
          </p:nvPr>
        </p:nvSpPr>
        <p:spPr>
          <a:xfrm>
            <a:off x="311699" y="410000"/>
            <a:ext cx="8520601" cy="607801"/>
          </a:xfrm>
          <a:prstGeom prst="rect">
            <a:avLst/>
          </a:prstGeom>
        </p:spPr>
        <p:txBody>
          <a:bodyPr lIns="0" tIns="0" rIns="0" bIns="0"/>
          <a:lstStyle/>
          <a:p>
            <a:pPr indent="9525">
              <a:defRPr>
                <a:solidFill>
                  <a:srgbClr val="107FA7"/>
                </a:solidFill>
              </a:defRPr>
            </a:pPr>
            <a:r>
              <a:t>Haddoop fs Examples</a:t>
            </a:r>
            <a:r>
              <a:rPr spc="-100"/>
              <a:t> </a:t>
            </a:r>
            <a:r>
              <a:t>(3)</a:t>
            </a:r>
          </a:p>
        </p:txBody>
      </p:sp>
      <p:sp>
        <p:nvSpPr>
          <p:cNvPr id="966" name="Text Placeholder 6"/>
          <p:cNvSpPr txBox="1"/>
          <p:nvPr>
            <p:ph type="body" idx="1"/>
          </p:nvPr>
        </p:nvSpPr>
        <p:spPr>
          <a:xfrm>
            <a:off x="311699" y="1108938"/>
            <a:ext cx="8520601" cy="4432270"/>
          </a:xfrm>
          <a:prstGeom prst="rect">
            <a:avLst/>
          </a:prstGeom>
        </p:spPr>
        <p:txBody>
          <a:bodyPr/>
          <a:lstStyle/>
          <a:p>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Shape 308"/>
          <p:cNvSpPr txBox="1"/>
          <p:nvPr>
            <p:ph type="title"/>
          </p:nvPr>
        </p:nvSpPr>
        <p:spPr>
          <a:xfrm>
            <a:off x="490249" y="526350"/>
            <a:ext cx="5618702" cy="4090800"/>
          </a:xfrm>
          <a:prstGeom prst="rect">
            <a:avLst/>
          </a:prstGeom>
        </p:spPr>
        <p:txBody>
          <a:bodyPr/>
          <a:lstStyle/>
          <a:p>
            <a:pPr/>
            <a:r>
              <a:t>MapReduce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0" name="Title 1"/>
          <p:cNvSpPr txBox="1"/>
          <p:nvPr>
            <p:ph type="title"/>
          </p:nvPr>
        </p:nvSpPr>
        <p:spPr>
          <a:xfrm>
            <a:off x="311699" y="410000"/>
            <a:ext cx="8520601" cy="607801"/>
          </a:xfrm>
          <a:prstGeom prst="rect">
            <a:avLst/>
          </a:prstGeom>
        </p:spPr>
        <p:txBody>
          <a:bodyPr/>
          <a:lstStyle>
            <a:lvl1pPr defTabSz="850391">
              <a:defRPr sz="2790"/>
            </a:lvl1pPr>
          </a:lstStyle>
          <a:p>
            <a:pPr/>
            <a:r>
              <a:t>What is MapReduce?</a:t>
            </a:r>
          </a:p>
        </p:txBody>
      </p:sp>
      <p:sp>
        <p:nvSpPr>
          <p:cNvPr id="971" name="Text Placeholder 2"/>
          <p:cNvSpPr txBox="1"/>
          <p:nvPr>
            <p:ph type="body" idx="1"/>
          </p:nvPr>
        </p:nvSpPr>
        <p:spPr>
          <a:xfrm>
            <a:off x="311699" y="1229875"/>
            <a:ext cx="8520601" cy="3339001"/>
          </a:xfrm>
          <a:prstGeom prst="rect">
            <a:avLst/>
          </a:prstGeom>
        </p:spPr>
        <p:txBody>
          <a:bodyPr/>
          <a:lstStyle/>
          <a:p>
            <a:pPr marL="199390" indent="-186690">
              <a:lnSpc>
                <a:spcPct val="100000"/>
              </a:lnSpc>
              <a:buClr>
                <a:srgbClr val="2DA6C9"/>
              </a:buClr>
              <a:buSzPct val="100000"/>
              <a:buFont typeface="Arial"/>
              <a:buChar char="▪"/>
              <a:tabLst>
                <a:tab pos="190500" algn="l"/>
              </a:tabLst>
              <a:defRPr b="1" spc="-100" sz="2000"/>
            </a:pPr>
            <a:r>
              <a:t>MapReduce is a method for </a:t>
            </a:r>
            <a:r>
              <a:rPr spc="0"/>
              <a:t>distributing </a:t>
            </a:r>
            <a:r>
              <a:t>a task across </a:t>
            </a:r>
            <a:r>
              <a:rPr spc="0"/>
              <a:t>multiple </a:t>
            </a:r>
            <a:r>
              <a:t>nodes</a:t>
            </a:r>
            <a:endParaRPr spc="-70" sz="1400"/>
          </a:p>
          <a:p>
            <a:pPr marL="199390" indent="-186690">
              <a:lnSpc>
                <a:spcPct val="100000"/>
              </a:lnSpc>
              <a:buClr>
                <a:srgbClr val="2DA6C9"/>
              </a:buClr>
              <a:buSzPct val="100000"/>
              <a:buFont typeface="Arial"/>
              <a:buChar char="▪"/>
              <a:tabLst>
                <a:tab pos="190500" algn="l"/>
              </a:tabLst>
              <a:defRPr b="1" spc="-100" sz="2000"/>
            </a:pPr>
            <a:r>
              <a:t>Each node p</a:t>
            </a:r>
            <a:r>
              <a:rPr spc="0"/>
              <a:t>r</a:t>
            </a:r>
            <a:r>
              <a:t>o</a:t>
            </a:r>
            <a:r>
              <a:rPr spc="0"/>
              <a:t>ce</a:t>
            </a:r>
            <a:r>
              <a:t>ss</a:t>
            </a:r>
            <a:r>
              <a:rPr spc="0"/>
              <a:t>e</a:t>
            </a:r>
            <a:r>
              <a:t>s data stored on that node (</a:t>
            </a:r>
            <a:r>
              <a:rPr b="0"/>
              <a:t>w</a:t>
            </a:r>
            <a:r>
              <a:rPr b="0" spc="0"/>
              <a:t>h</a:t>
            </a:r>
            <a:r>
              <a:rPr b="0"/>
              <a:t>ere possible)</a:t>
            </a:r>
          </a:p>
          <a:p>
            <a:pPr marL="199390" indent="-186690">
              <a:lnSpc>
                <a:spcPct val="100000"/>
              </a:lnSpc>
              <a:buClr>
                <a:srgbClr val="2DA6C9"/>
              </a:buClr>
              <a:buSzPct val="100000"/>
              <a:buFont typeface="Arial"/>
              <a:buChar char="▪"/>
              <a:tabLst>
                <a:tab pos="190500" algn="l"/>
              </a:tabLst>
              <a:defRPr b="1" spc="-100" sz="2000"/>
            </a:pPr>
            <a:r>
              <a:t>Consists o</a:t>
            </a:r>
            <a:r>
              <a:rPr spc="0"/>
              <a:t>f </a:t>
            </a:r>
            <a:r>
              <a:t>two pha</a:t>
            </a:r>
            <a:r>
              <a:rPr spc="0"/>
              <a:t>ses:</a:t>
            </a:r>
          </a:p>
          <a:p>
            <a:pPr lvl="1" marL="605790" indent="-186690">
              <a:lnSpc>
                <a:spcPct val="100000"/>
              </a:lnSpc>
              <a:buClr>
                <a:srgbClr val="107FA7"/>
              </a:buClr>
              <a:buSzPct val="100000"/>
              <a:buFont typeface="Helvetica"/>
              <a:buChar char="–"/>
              <a:tabLst>
                <a:tab pos="596900" algn="l"/>
              </a:tabLst>
              <a:defRPr sz="1600"/>
            </a:pPr>
            <a:r>
              <a:t>Map</a:t>
            </a:r>
            <a:endParaRPr sz="1400"/>
          </a:p>
          <a:p>
            <a:pPr lvl="1" marL="605790" indent="-186690">
              <a:lnSpc>
                <a:spcPct val="100000"/>
              </a:lnSpc>
              <a:buClr>
                <a:srgbClr val="107FA7"/>
              </a:buClr>
              <a:buSzPct val="100000"/>
              <a:buFont typeface="Helvetica"/>
              <a:buChar char="–"/>
              <a:tabLst>
                <a:tab pos="596900" algn="l"/>
              </a:tabLst>
              <a:defRPr spc="-100" sz="1600"/>
            </a:pPr>
            <a:r>
              <a:t>Reduce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3" name="Title 1"/>
          <p:cNvSpPr txBox="1"/>
          <p:nvPr>
            <p:ph type="title"/>
          </p:nvPr>
        </p:nvSpPr>
        <p:spPr>
          <a:xfrm>
            <a:off x="311699" y="410000"/>
            <a:ext cx="8520601" cy="607801"/>
          </a:xfrm>
          <a:prstGeom prst="rect">
            <a:avLst/>
          </a:prstGeom>
        </p:spPr>
        <p:txBody>
          <a:bodyPr/>
          <a:lstStyle>
            <a:lvl1pPr defTabSz="850391">
              <a:defRPr sz="2790"/>
            </a:lvl1pPr>
          </a:lstStyle>
          <a:p>
            <a:pPr/>
            <a:r>
              <a:t>MapReduce paradigm</a:t>
            </a:r>
          </a:p>
        </p:txBody>
      </p:sp>
      <p:pic>
        <p:nvPicPr>
          <p:cNvPr id="974" name="Picture 3" descr="Picture 3"/>
          <p:cNvPicPr>
            <a:picLocks noChangeAspect="1"/>
          </p:cNvPicPr>
          <p:nvPr/>
        </p:nvPicPr>
        <p:blipFill>
          <a:blip r:embed="rId2">
            <a:extLst/>
          </a:blip>
          <a:stretch>
            <a:fillRect/>
          </a:stretch>
        </p:blipFill>
        <p:spPr>
          <a:xfrm>
            <a:off x="609600" y="1352550"/>
            <a:ext cx="5895975" cy="2647950"/>
          </a:xfrm>
          <a:prstGeom prst="rect">
            <a:avLst/>
          </a:prstGeom>
          <a:ln w="12700">
            <a:miter lim="400000"/>
          </a:ln>
        </p:spPr>
      </p:pic>
      <p:sp>
        <p:nvSpPr>
          <p:cNvPr id="975" name="Text Placeholder 2"/>
          <p:cNvSpPr txBox="1"/>
          <p:nvPr>
            <p:ph type="body" idx="1"/>
          </p:nvPr>
        </p:nvSpPr>
        <p:spPr>
          <a:xfrm>
            <a:off x="311699" y="1229875"/>
            <a:ext cx="8520601" cy="3339001"/>
          </a:xfrm>
          <a:prstGeom prst="rect">
            <a:avLst/>
          </a:prstGeom>
        </p:spPr>
        <p:txBody>
          <a:bodyPr/>
          <a:lstStyle/>
          <a:p>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Title 1"/>
          <p:cNvSpPr txBox="1"/>
          <p:nvPr>
            <p:ph type="title"/>
          </p:nvPr>
        </p:nvSpPr>
        <p:spPr>
          <a:xfrm>
            <a:off x="311699" y="410000"/>
            <a:ext cx="8520601" cy="607801"/>
          </a:xfrm>
          <a:prstGeom prst="rect">
            <a:avLst/>
          </a:prstGeom>
        </p:spPr>
        <p:txBody>
          <a:bodyPr/>
          <a:lstStyle>
            <a:lvl1pPr defTabSz="850391">
              <a:defRPr sz="2790"/>
            </a:lvl1pPr>
          </a:lstStyle>
          <a:p>
            <a:pPr/>
            <a:r>
              <a:t>Feature of MapReduce</a:t>
            </a:r>
          </a:p>
        </p:txBody>
      </p:sp>
      <p:sp>
        <p:nvSpPr>
          <p:cNvPr id="978" name="Text Placeholder 2"/>
          <p:cNvSpPr txBox="1"/>
          <p:nvPr>
            <p:ph type="body" idx="1"/>
          </p:nvPr>
        </p:nvSpPr>
        <p:spPr>
          <a:xfrm>
            <a:off x="311699" y="1229875"/>
            <a:ext cx="8520601" cy="3339001"/>
          </a:xfrm>
          <a:prstGeom prst="rect">
            <a:avLst/>
          </a:prstGeom>
        </p:spPr>
        <p:txBody>
          <a:bodyPr/>
          <a:lstStyle/>
          <a:p>
            <a:pPr marL="199389" indent="-186689">
              <a:lnSpc>
                <a:spcPct val="100000"/>
              </a:lnSpc>
              <a:buClr>
                <a:srgbClr val="2DA6C9"/>
              </a:buClr>
              <a:buSzPct val="100000"/>
              <a:buFont typeface="Arial"/>
              <a:buChar char="▪"/>
              <a:tabLst>
                <a:tab pos="190500" algn="l"/>
              </a:tabLst>
              <a:defRPr b="1"/>
            </a:pPr>
            <a:r>
              <a:t>Automatic parallelization </a:t>
            </a:r>
            <a:r>
              <a:rPr spc="-100"/>
              <a:t>and </a:t>
            </a:r>
            <a:r>
              <a:t>distribution</a:t>
            </a:r>
          </a:p>
          <a:p>
            <a:pPr marL="199389" indent="-186689">
              <a:lnSpc>
                <a:spcPct val="100000"/>
              </a:lnSpc>
              <a:buClr>
                <a:srgbClr val="2DA6C9"/>
              </a:buClr>
              <a:buSzPct val="100000"/>
              <a:buFont typeface="Arial"/>
              <a:buChar char="▪"/>
              <a:tabLst>
                <a:tab pos="190500" algn="l"/>
              </a:tabLst>
              <a:defRPr b="1" spc="-100"/>
            </a:pPr>
            <a:r>
              <a:t>Fault-Tolerance</a:t>
            </a:r>
          </a:p>
          <a:p>
            <a:pPr marL="199389" indent="-186689">
              <a:lnSpc>
                <a:spcPct val="100000"/>
              </a:lnSpc>
              <a:buClr>
                <a:srgbClr val="2DA6C9"/>
              </a:buClr>
              <a:buSzPct val="100000"/>
              <a:buFont typeface="Arial"/>
              <a:buChar char="▪"/>
              <a:tabLst>
                <a:tab pos="190500" algn="l"/>
              </a:tabLst>
              <a:defRPr b="1" spc="-100"/>
            </a:pPr>
            <a:r>
              <a:t>MapReduce abstracts all the ‘housekeeping’ away from the developer</a:t>
            </a:r>
          </a:p>
          <a:p>
            <a:pPr indent="12700">
              <a:lnSpc>
                <a:spcPct val="100000"/>
              </a:lnSpc>
              <a:tabLst>
                <a:tab pos="190500" algn="l"/>
              </a:tabLst>
              <a:defRPr spc="-100" sz="1600"/>
            </a:pPr>
            <a:r>
              <a:t>	Developer can </a:t>
            </a:r>
            <a:r>
              <a:rPr spc="0"/>
              <a:t>simply</a:t>
            </a:r>
            <a:r>
              <a:t> concentrate on writing the Map </a:t>
            </a:r>
            <a:r>
              <a:rPr spc="0"/>
              <a:t>and</a:t>
            </a:r>
            <a:r>
              <a:t> Reduce function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19"/>
          <p:cNvSpPr txBox="1"/>
          <p:nvPr>
            <p:ph type="title"/>
          </p:nvPr>
        </p:nvSpPr>
        <p:spPr>
          <a:xfrm>
            <a:off x="311699" y="410000"/>
            <a:ext cx="8520601" cy="607801"/>
          </a:xfrm>
          <a:prstGeom prst="rect">
            <a:avLst/>
          </a:prstGeom>
        </p:spPr>
        <p:txBody>
          <a:bodyPr/>
          <a:lstStyle>
            <a:lvl1pPr defTabSz="850391">
              <a:defRPr sz="2790"/>
            </a:lvl1pPr>
          </a:lstStyle>
          <a:p>
            <a:pPr/>
            <a:r>
              <a:t>Course materials</a:t>
            </a:r>
          </a:p>
        </p:txBody>
      </p:sp>
      <p:sp>
        <p:nvSpPr>
          <p:cNvPr id="172" name="Shape 120"/>
          <p:cNvSpPr txBox="1"/>
          <p:nvPr>
            <p:ph type="body" idx="1"/>
          </p:nvPr>
        </p:nvSpPr>
        <p:spPr>
          <a:xfrm>
            <a:off x="311699" y="1229875"/>
            <a:ext cx="8520601" cy="3339001"/>
          </a:xfrm>
          <a:prstGeom prst="rect">
            <a:avLst/>
          </a:prstGeom>
        </p:spPr>
        <p:txBody>
          <a:bodyPr/>
          <a:lstStyle/>
          <a:p>
            <a:pPr marL="228600"/>
            <a:r>
              <a:t>Presentation</a:t>
            </a:r>
          </a:p>
          <a:p>
            <a:pPr marL="228600"/>
            <a:r>
              <a:t>Hand-on documents</a:t>
            </a:r>
          </a:p>
          <a:p>
            <a:pPr marL="228600"/>
            <a:r>
              <a:t>2 Virtual Machines for Hadoop and Spark</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0" name="object 2"/>
          <p:cNvSpPr txBox="1"/>
          <p:nvPr>
            <p:ph type="title"/>
          </p:nvPr>
        </p:nvSpPr>
        <p:spPr>
          <a:xfrm>
            <a:off x="311699" y="410000"/>
            <a:ext cx="8520601" cy="607801"/>
          </a:xfrm>
          <a:prstGeom prst="rect">
            <a:avLst/>
          </a:prstGeom>
        </p:spPr>
        <p:txBody>
          <a:bodyPr lIns="0" tIns="0" rIns="0" bIns="0"/>
          <a:lstStyle>
            <a:lvl1pPr indent="9525">
              <a:defRPr spc="-100" sz="2000">
                <a:solidFill>
                  <a:srgbClr val="107FA7"/>
                </a:solidFill>
              </a:defRPr>
            </a:lvl1pPr>
          </a:lstStyle>
          <a:p>
            <a:pPr/>
            <a:r>
              <a:t>Key MapReduce Stages</a:t>
            </a:r>
          </a:p>
        </p:txBody>
      </p:sp>
      <p:sp>
        <p:nvSpPr>
          <p:cNvPr id="981" name="Text Placeholder 14"/>
          <p:cNvSpPr txBox="1"/>
          <p:nvPr>
            <p:ph type="body" idx="1"/>
          </p:nvPr>
        </p:nvSpPr>
        <p:spPr>
          <a:xfrm>
            <a:off x="311699" y="1229875"/>
            <a:ext cx="8520601" cy="3339001"/>
          </a:xfrm>
          <a:prstGeom prst="rect">
            <a:avLst/>
          </a:prstGeom>
        </p:spPr>
        <p:txBody>
          <a:bodyPr/>
          <a:lstStyle/>
          <a:p>
            <a:pPr/>
          </a:p>
        </p:txBody>
      </p:sp>
      <p:sp>
        <p:nvSpPr>
          <p:cNvPr id="982" name="object 3"/>
          <p:cNvSpPr txBox="1"/>
          <p:nvPr/>
        </p:nvSpPr>
        <p:spPr>
          <a:xfrm>
            <a:off x="1572735" y="875348"/>
            <a:ext cx="4433413" cy="33341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49543" indent="-140018">
              <a:buClr>
                <a:srgbClr val="2DA6C9"/>
              </a:buClr>
              <a:buSzPct val="100000"/>
              <a:buFont typeface="Arial"/>
              <a:buChar char="▪"/>
              <a:tabLst>
                <a:tab pos="139700" algn="l"/>
              </a:tabLst>
              <a:defRPr b="1" sz="1500">
                <a:solidFill>
                  <a:srgbClr val="000000"/>
                </a:solidFill>
                <a:latin typeface="Roboto"/>
                <a:ea typeface="Roboto"/>
                <a:cs typeface="Roboto"/>
                <a:sym typeface="Roboto"/>
              </a:defRPr>
            </a:pPr>
            <a:r>
              <a:t>The</a:t>
            </a:r>
            <a:r>
              <a:rPr spc="-4"/>
              <a:t> </a:t>
            </a:r>
            <a:r>
              <a:rPr spc="-11"/>
              <a:t>Mapper</a:t>
            </a:r>
          </a:p>
          <a:p>
            <a:pPr lvl="1" marL="438150" marR="9525" indent="-123825">
              <a:spcBef>
                <a:spcPts val="200"/>
              </a:spcBef>
              <a:buClr>
                <a:srgbClr val="107FA7"/>
              </a:buClr>
              <a:buSzPct val="100000"/>
              <a:buFont typeface="Helvetica"/>
              <a:buChar char="–"/>
              <a:tabLst>
                <a:tab pos="444500" algn="l"/>
              </a:tabLst>
              <a:defRPr sz="1300">
                <a:solidFill>
                  <a:srgbClr val="000000"/>
                </a:solidFill>
                <a:latin typeface="Roboto"/>
                <a:ea typeface="Roboto"/>
                <a:cs typeface="Roboto"/>
                <a:sym typeface="Roboto"/>
              </a:defRPr>
            </a:pPr>
            <a:r>
              <a:t>Each</a:t>
            </a:r>
            <a:r>
              <a:rPr spc="-4"/>
              <a:t> </a:t>
            </a:r>
            <a:r>
              <a:t>Map</a:t>
            </a:r>
            <a:r>
              <a:rPr spc="-4"/>
              <a:t> </a:t>
            </a:r>
            <a:r>
              <a:rPr spc="-8"/>
              <a:t>task (typically)</a:t>
            </a:r>
            <a:r>
              <a:rPr spc="-4"/>
              <a:t> </a:t>
            </a:r>
            <a:r>
              <a:rPr spc="-8"/>
              <a:t>operates on</a:t>
            </a:r>
            <a:r>
              <a:rPr spc="-4"/>
              <a:t> </a:t>
            </a:r>
            <a:r>
              <a:t>a single</a:t>
            </a:r>
            <a:r>
              <a:rPr spc="-4"/>
              <a:t> </a:t>
            </a:r>
            <a:r>
              <a:t>HDFS blo</a:t>
            </a:r>
            <a:r>
              <a:rPr spc="-4"/>
              <a:t>c</a:t>
            </a:r>
            <a:r>
              <a:rPr spc="-8"/>
              <a:t>k</a:t>
            </a:r>
          </a:p>
          <a:p>
            <a:pPr lvl="1" marL="438150" marR="362425" indent="-123825">
              <a:spcBef>
                <a:spcPts val="200"/>
              </a:spcBef>
              <a:buClr>
                <a:srgbClr val="107FA7"/>
              </a:buClr>
              <a:buSzPct val="100000"/>
              <a:buFont typeface="Helvetica"/>
              <a:buChar char="–"/>
              <a:tabLst>
                <a:tab pos="444500" algn="l"/>
              </a:tabLst>
              <a:defRPr sz="1300">
                <a:solidFill>
                  <a:srgbClr val="000000"/>
                </a:solidFill>
                <a:latin typeface="Roboto"/>
                <a:ea typeface="Roboto"/>
                <a:cs typeface="Roboto"/>
                <a:sym typeface="Roboto"/>
              </a:defRPr>
            </a:pPr>
            <a:r>
              <a:t>Map</a:t>
            </a:r>
            <a:r>
              <a:rPr spc="-4"/>
              <a:t> </a:t>
            </a:r>
            <a:r>
              <a:rPr spc="-8"/>
              <a:t>tasks (usually)</a:t>
            </a:r>
            <a:r>
              <a:rPr spc="-4"/>
              <a:t> </a:t>
            </a:r>
            <a:r>
              <a:t>run</a:t>
            </a:r>
            <a:r>
              <a:rPr spc="-4"/>
              <a:t> </a:t>
            </a:r>
            <a:r>
              <a:t>on</a:t>
            </a:r>
            <a:r>
              <a:rPr spc="-4"/>
              <a:t> </a:t>
            </a:r>
            <a:r>
              <a:rPr spc="-8"/>
              <a:t>the node</a:t>
            </a:r>
            <a:r>
              <a:rPr spc="-4"/>
              <a:t> </a:t>
            </a:r>
            <a:r>
              <a:rPr spc="-11"/>
              <a:t>where </a:t>
            </a:r>
            <a:r>
              <a:rPr spc="-8"/>
              <a:t>the</a:t>
            </a:r>
            <a:r>
              <a:rPr spc="-4"/>
              <a:t> block </a:t>
            </a:r>
            <a:r>
              <a:t>is</a:t>
            </a:r>
            <a:r>
              <a:rPr spc="-4"/>
              <a:t> </a:t>
            </a:r>
            <a:r>
              <a:t>stored</a:t>
            </a:r>
          </a:p>
          <a:p>
            <a:pPr lvl="1">
              <a:lnSpc>
                <a:spcPts val="1000"/>
              </a:lnSpc>
              <a:buClr>
                <a:srgbClr val="107FA7"/>
              </a:buClr>
              <a:buSzPct val="100000"/>
              <a:buFont typeface="Helvetica"/>
              <a:buChar char="–"/>
              <a:defRPr sz="1000">
                <a:solidFill>
                  <a:srgbClr val="000000"/>
                </a:solidFill>
              </a:defRPr>
            </a:pPr>
          </a:p>
          <a:p>
            <a:pPr marL="149543" indent="-140018">
              <a:buClr>
                <a:srgbClr val="2DA6C9"/>
              </a:buClr>
              <a:buSzPct val="100000"/>
              <a:buFont typeface="Arial"/>
              <a:buChar char="▪"/>
              <a:tabLst>
                <a:tab pos="139700" algn="l"/>
              </a:tabLst>
              <a:defRPr b="1" sz="1500">
                <a:solidFill>
                  <a:srgbClr val="000000"/>
                </a:solidFill>
                <a:latin typeface="Roboto"/>
                <a:ea typeface="Roboto"/>
                <a:cs typeface="Roboto"/>
                <a:sym typeface="Roboto"/>
              </a:defRPr>
            </a:pPr>
            <a:r>
              <a:t>Shuﬄe and Sort</a:t>
            </a:r>
          </a:p>
          <a:p>
            <a:pPr lvl="1" marL="438150" marR="362425" indent="-123825">
              <a:spcBef>
                <a:spcPts val="200"/>
              </a:spcBef>
              <a:buClr>
                <a:srgbClr val="107FA7"/>
              </a:buClr>
              <a:buSzPct val="100000"/>
              <a:buFont typeface="Helvetica"/>
              <a:buChar char="–"/>
              <a:tabLst>
                <a:tab pos="444500" algn="l"/>
              </a:tabLst>
              <a:defRPr sz="1300">
                <a:solidFill>
                  <a:srgbClr val="000000"/>
                </a:solidFill>
                <a:latin typeface="Roboto"/>
                <a:ea typeface="Roboto"/>
                <a:cs typeface="Roboto"/>
                <a:sym typeface="Roboto"/>
              </a:defRPr>
            </a:pPr>
            <a:r>
              <a:t>Sorts and consolidates intermediate data from all mappers</a:t>
            </a:r>
          </a:p>
          <a:p>
            <a:pPr lvl="1" marL="438150" marR="362425" indent="-123825">
              <a:spcBef>
                <a:spcPts val="200"/>
              </a:spcBef>
              <a:buClr>
                <a:srgbClr val="107FA7"/>
              </a:buClr>
              <a:buSzPct val="100000"/>
              <a:buFont typeface="Helvetica"/>
              <a:buChar char="–"/>
              <a:tabLst>
                <a:tab pos="444500" algn="l"/>
              </a:tabLst>
              <a:defRPr sz="1300">
                <a:solidFill>
                  <a:srgbClr val="000000"/>
                </a:solidFill>
                <a:latin typeface="Roboto"/>
                <a:ea typeface="Roboto"/>
                <a:cs typeface="Roboto"/>
                <a:sym typeface="Roboto"/>
              </a:defRPr>
            </a:pPr>
            <a:r>
              <a:t>Happens a</a:t>
            </a:r>
            <a:r>
              <a:t>ft</a:t>
            </a:r>
            <a:r>
              <a:t>er all Map tasks are complete and before Reduce tasks start</a:t>
            </a:r>
          </a:p>
          <a:p>
            <a:pPr lvl="1">
              <a:lnSpc>
                <a:spcPts val="1000"/>
              </a:lnSpc>
              <a:buClr>
                <a:srgbClr val="107FA7"/>
              </a:buClr>
              <a:buSzPct val="100000"/>
              <a:buFont typeface="Helvetica"/>
              <a:buChar char="–"/>
              <a:defRPr sz="1000">
                <a:solidFill>
                  <a:srgbClr val="000000"/>
                </a:solidFill>
              </a:defRPr>
            </a:pPr>
          </a:p>
          <a:p>
            <a:pPr marL="149543" indent="-140018">
              <a:buClr>
                <a:srgbClr val="2DA6C9"/>
              </a:buClr>
              <a:buSzPct val="100000"/>
              <a:buFont typeface="Arial"/>
              <a:buChar char="▪"/>
              <a:tabLst>
                <a:tab pos="139700" algn="l"/>
              </a:tabLst>
              <a:defRPr b="1" sz="1500">
                <a:solidFill>
                  <a:srgbClr val="000000"/>
                </a:solidFill>
                <a:latin typeface="Roboto"/>
                <a:ea typeface="Roboto"/>
                <a:cs typeface="Roboto"/>
                <a:sym typeface="Roboto"/>
              </a:defRPr>
            </a:pPr>
            <a:r>
              <a:t>The Reducer</a:t>
            </a:r>
          </a:p>
          <a:p>
            <a:pPr lvl="1" marL="438150" marR="362425" indent="-123825">
              <a:spcBef>
                <a:spcPts val="200"/>
              </a:spcBef>
              <a:buClr>
                <a:srgbClr val="107FA7"/>
              </a:buClr>
              <a:buSzPct val="100000"/>
              <a:buFont typeface="Helvetica"/>
              <a:buChar char="–"/>
              <a:tabLst>
                <a:tab pos="444500" algn="l"/>
              </a:tabLst>
              <a:defRPr sz="1300">
                <a:solidFill>
                  <a:srgbClr val="000000"/>
                </a:solidFill>
                <a:latin typeface="Roboto"/>
                <a:ea typeface="Roboto"/>
                <a:cs typeface="Roboto"/>
                <a:sym typeface="Roboto"/>
              </a:defRPr>
            </a:pPr>
            <a:r>
              <a:t>Operates on shuﬄed/sorted intermediate data (Map task output)</a:t>
            </a:r>
          </a:p>
          <a:p>
            <a:pPr lvl="1" marL="438150" marR="362425" indent="-123825">
              <a:spcBef>
                <a:spcPts val="200"/>
              </a:spcBef>
              <a:buClr>
                <a:srgbClr val="107FA7"/>
              </a:buClr>
              <a:buSzPct val="100000"/>
              <a:buFont typeface="Helvetica"/>
              <a:buChar char="–"/>
              <a:tabLst>
                <a:tab pos="444500" algn="l"/>
              </a:tabLst>
              <a:defRPr sz="1300">
                <a:solidFill>
                  <a:srgbClr val="000000"/>
                </a:solidFill>
                <a:latin typeface="Roboto"/>
                <a:ea typeface="Roboto"/>
                <a:cs typeface="Roboto"/>
                <a:sym typeface="Roboto"/>
              </a:defRPr>
            </a:pPr>
            <a:r>
              <a:t>Produces ﬁnal output</a:t>
            </a:r>
          </a:p>
        </p:txBody>
      </p:sp>
      <p:sp>
        <p:nvSpPr>
          <p:cNvPr id="983" name="object 4"/>
          <p:cNvSpPr/>
          <p:nvPr/>
        </p:nvSpPr>
        <p:spPr>
          <a:xfrm>
            <a:off x="6233505" y="991292"/>
            <a:ext cx="1125336" cy="869720"/>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984" name="object 5"/>
          <p:cNvSpPr/>
          <p:nvPr/>
        </p:nvSpPr>
        <p:spPr>
          <a:xfrm>
            <a:off x="6548349" y="1271846"/>
            <a:ext cx="430185" cy="324197"/>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985" name="object 6"/>
          <p:cNvSpPr/>
          <p:nvPr/>
        </p:nvSpPr>
        <p:spPr>
          <a:xfrm>
            <a:off x="6267448" y="1009650"/>
            <a:ext cx="1057276" cy="800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65" y="0"/>
                </a:moveTo>
                <a:lnTo>
                  <a:pt x="0" y="0"/>
                </a:lnTo>
                <a:lnTo>
                  <a:pt x="0" y="21600"/>
                </a:lnTo>
                <a:lnTo>
                  <a:pt x="19265" y="21600"/>
                </a:lnTo>
                <a:lnTo>
                  <a:pt x="21600" y="10800"/>
                </a:lnTo>
                <a:lnTo>
                  <a:pt x="19265"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986" name="object 7"/>
          <p:cNvSpPr txBox="1"/>
          <p:nvPr/>
        </p:nvSpPr>
        <p:spPr>
          <a:xfrm>
            <a:off x="6600496" y="1306830"/>
            <a:ext cx="338139" cy="190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300">
                <a:solidFill>
                  <a:srgbClr val="FFFFFF"/>
                </a:solidFill>
                <a:latin typeface="Calibri"/>
                <a:ea typeface="Calibri"/>
                <a:cs typeface="Calibri"/>
                <a:sym typeface="Calibri"/>
              </a:defRPr>
            </a:lvl1pPr>
          </a:lstStyle>
          <a:p>
            <a:pPr/>
            <a:r>
              <a:t>Map</a:t>
            </a:r>
          </a:p>
        </p:txBody>
      </p:sp>
      <p:sp>
        <p:nvSpPr>
          <p:cNvPr id="987" name="object 8"/>
          <p:cNvSpPr/>
          <p:nvPr/>
        </p:nvSpPr>
        <p:spPr>
          <a:xfrm>
            <a:off x="6233505" y="3631622"/>
            <a:ext cx="1125336" cy="866602"/>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988" name="object 9"/>
          <p:cNvSpPr/>
          <p:nvPr/>
        </p:nvSpPr>
        <p:spPr>
          <a:xfrm>
            <a:off x="6482888" y="3909059"/>
            <a:ext cx="620338" cy="327315"/>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989" name="object 10"/>
          <p:cNvSpPr/>
          <p:nvPr/>
        </p:nvSpPr>
        <p:spPr>
          <a:xfrm>
            <a:off x="6267448" y="3648075"/>
            <a:ext cx="1057276" cy="800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51" y="0"/>
                </a:moveTo>
                <a:lnTo>
                  <a:pt x="0" y="0"/>
                </a:lnTo>
                <a:lnTo>
                  <a:pt x="2149" y="10800"/>
                </a:lnTo>
                <a:lnTo>
                  <a:pt x="0" y="21600"/>
                </a:lnTo>
                <a:lnTo>
                  <a:pt x="19451" y="21600"/>
                </a:lnTo>
                <a:lnTo>
                  <a:pt x="21600" y="10800"/>
                </a:lnTo>
                <a:lnTo>
                  <a:pt x="19451" y="0"/>
                </a:lnTo>
                <a:close/>
              </a:path>
            </a:pathLst>
          </a:custGeom>
          <a:solidFill>
            <a:srgbClr val="649047"/>
          </a:solidFill>
          <a:ln w="12700">
            <a:miter lim="400000"/>
          </a:ln>
        </p:spPr>
        <p:txBody>
          <a:bodyPr lIns="45719" rIns="45719"/>
          <a:lstStyle/>
          <a:p>
            <a:pPr>
              <a:defRPr sz="1000">
                <a:solidFill>
                  <a:srgbClr val="000000"/>
                </a:solidFill>
              </a:defRPr>
            </a:pPr>
          </a:p>
        </p:txBody>
      </p:sp>
      <p:sp>
        <p:nvSpPr>
          <p:cNvPr id="990" name="object 11"/>
          <p:cNvSpPr txBox="1"/>
          <p:nvPr/>
        </p:nvSpPr>
        <p:spPr>
          <a:xfrm>
            <a:off x="6530685" y="3945254"/>
            <a:ext cx="535782"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300">
                <a:solidFill>
                  <a:srgbClr val="FFFFFF"/>
                </a:solidFill>
                <a:latin typeface="Calibri"/>
                <a:ea typeface="Calibri"/>
                <a:cs typeface="Calibri"/>
                <a:sym typeface="Calibri"/>
              </a:defRPr>
            </a:lvl1pPr>
          </a:lstStyle>
          <a:p>
            <a:pPr/>
            <a:r>
              <a:t>Reduce</a:t>
            </a:r>
          </a:p>
        </p:txBody>
      </p:sp>
      <p:sp>
        <p:nvSpPr>
          <p:cNvPr id="991" name="object 12"/>
          <p:cNvSpPr/>
          <p:nvPr/>
        </p:nvSpPr>
        <p:spPr>
          <a:xfrm>
            <a:off x="6236622" y="2263139"/>
            <a:ext cx="1019348" cy="1006881"/>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grpSp>
        <p:nvGrpSpPr>
          <p:cNvPr id="999" name="object 13"/>
          <p:cNvGrpSpPr/>
          <p:nvPr/>
        </p:nvGrpSpPr>
        <p:grpSpPr>
          <a:xfrm>
            <a:off x="6270380" y="2280952"/>
            <a:ext cx="951624" cy="938966"/>
            <a:chOff x="0" y="0"/>
            <a:chExt cx="951623" cy="938964"/>
          </a:xfrm>
        </p:grpSpPr>
        <p:sp>
          <p:nvSpPr>
            <p:cNvPr id="992" name="Shape"/>
            <p:cNvSpPr/>
            <p:nvPr/>
          </p:nvSpPr>
          <p:spPr>
            <a:xfrm>
              <a:off x="24440" y="531246"/>
              <a:ext cx="918511" cy="407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49" y="21600"/>
                  </a:lnTo>
                  <a:lnTo>
                    <a:pt x="9936" y="20815"/>
                  </a:lnTo>
                  <a:lnTo>
                    <a:pt x="7452" y="15611"/>
                  </a:lnTo>
                  <a:lnTo>
                    <a:pt x="10789" y="7528"/>
                  </a:lnTo>
                  <a:lnTo>
                    <a:pt x="21600" y="7528"/>
                  </a:lnTo>
                  <a:lnTo>
                    <a:pt x="21563" y="5204"/>
                  </a:lnTo>
                  <a:lnTo>
                    <a:pt x="2484" y="5204"/>
                  </a:lnTo>
                  <a:lnTo>
                    <a:pt x="0" y="0"/>
                  </a:lnTo>
                  <a:close/>
                </a:path>
              </a:pathLst>
            </a:custGeom>
            <a:solidFill>
              <a:srgbClr val="BF8E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993" name="Shape"/>
            <p:cNvSpPr/>
            <p:nvPr/>
          </p:nvSpPr>
          <p:spPr>
            <a:xfrm>
              <a:off x="483221" y="673341"/>
              <a:ext cx="468403" cy="253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00" y="0"/>
                  </a:moveTo>
                  <a:lnTo>
                    <a:pt x="0" y="0"/>
                  </a:lnTo>
                  <a:lnTo>
                    <a:pt x="7328" y="12596"/>
                  </a:lnTo>
                  <a:lnTo>
                    <a:pt x="2798" y="21600"/>
                  </a:lnTo>
                  <a:lnTo>
                    <a:pt x="21600" y="20337"/>
                  </a:lnTo>
                  <a:lnTo>
                    <a:pt x="21200" y="0"/>
                  </a:lnTo>
                  <a:close/>
                </a:path>
              </a:pathLst>
            </a:custGeom>
            <a:solidFill>
              <a:srgbClr val="BF8E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994" name="Shape"/>
            <p:cNvSpPr/>
            <p:nvPr/>
          </p:nvSpPr>
          <p:spPr>
            <a:xfrm>
              <a:off x="113042" y="329126"/>
              <a:ext cx="828314" cy="3003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0"/>
                  </a:moveTo>
                  <a:lnTo>
                    <a:pt x="0" y="0"/>
                  </a:lnTo>
                  <a:lnTo>
                    <a:pt x="4144" y="10627"/>
                  </a:lnTo>
                  <a:lnTo>
                    <a:pt x="444" y="21600"/>
                  </a:lnTo>
                  <a:lnTo>
                    <a:pt x="21600" y="21600"/>
                  </a:lnTo>
                  <a:lnTo>
                    <a:pt x="21581" y="20189"/>
                  </a:lnTo>
                  <a:lnTo>
                    <a:pt x="18920" y="20189"/>
                  </a:lnTo>
                  <a:lnTo>
                    <a:pt x="14776" y="9561"/>
                  </a:lnTo>
                  <a:lnTo>
                    <a:pt x="18000" y="0"/>
                  </a:lnTo>
                  <a:close/>
                </a:path>
              </a:pathLst>
            </a:custGeom>
            <a:solidFill>
              <a:srgbClr val="BF8E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995" name="Shape"/>
            <p:cNvSpPr/>
            <p:nvPr/>
          </p:nvSpPr>
          <p:spPr>
            <a:xfrm>
              <a:off x="0" y="12220"/>
              <a:ext cx="923612" cy="422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35" y="0"/>
                  </a:moveTo>
                  <a:lnTo>
                    <a:pt x="0" y="758"/>
                  </a:lnTo>
                  <a:lnTo>
                    <a:pt x="347" y="21600"/>
                  </a:lnTo>
                  <a:lnTo>
                    <a:pt x="2644" y="16200"/>
                  </a:lnTo>
                  <a:lnTo>
                    <a:pt x="18786" y="16200"/>
                  </a:lnTo>
                  <a:lnTo>
                    <a:pt x="19213" y="15197"/>
                  </a:lnTo>
                  <a:lnTo>
                    <a:pt x="21600" y="15197"/>
                  </a:lnTo>
                  <a:lnTo>
                    <a:pt x="21563" y="12954"/>
                  </a:lnTo>
                  <a:lnTo>
                    <a:pt x="10954" y="12954"/>
                  </a:lnTo>
                  <a:lnTo>
                    <a:pt x="7238" y="5400"/>
                  </a:lnTo>
                  <a:lnTo>
                    <a:pt x="9535" y="0"/>
                  </a:lnTo>
                  <a:close/>
                </a:path>
              </a:pathLst>
            </a:custGeom>
            <a:solidFill>
              <a:srgbClr val="BF8E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996" name="Triangle"/>
            <p:cNvSpPr/>
            <p:nvPr/>
          </p:nvSpPr>
          <p:spPr>
            <a:xfrm>
              <a:off x="821549" y="309495"/>
              <a:ext cx="105634" cy="98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0" y="0"/>
                  </a:moveTo>
                  <a:lnTo>
                    <a:pt x="0" y="0"/>
                  </a:lnTo>
                  <a:lnTo>
                    <a:pt x="21600" y="21600"/>
                  </a:lnTo>
                  <a:lnTo>
                    <a:pt x="20870" y="0"/>
                  </a:lnTo>
                  <a:close/>
                </a:path>
              </a:pathLst>
            </a:custGeom>
            <a:solidFill>
              <a:srgbClr val="BF8E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997" name="Shape"/>
            <p:cNvSpPr/>
            <p:nvPr/>
          </p:nvSpPr>
          <p:spPr>
            <a:xfrm>
              <a:off x="468401" y="-1"/>
              <a:ext cx="453616" cy="265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40" y="0"/>
                  </a:moveTo>
                  <a:lnTo>
                    <a:pt x="1726" y="1205"/>
                  </a:lnTo>
                  <a:lnTo>
                    <a:pt x="6756" y="9192"/>
                  </a:lnTo>
                  <a:lnTo>
                    <a:pt x="0" y="21600"/>
                  </a:lnTo>
                  <a:lnTo>
                    <a:pt x="21600" y="21600"/>
                  </a:lnTo>
                  <a:lnTo>
                    <a:pt x="21140" y="0"/>
                  </a:lnTo>
                  <a:close/>
                </a:path>
              </a:pathLst>
            </a:custGeom>
            <a:solidFill>
              <a:srgbClr val="BF8E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998" name="Triangle"/>
            <p:cNvSpPr/>
            <p:nvPr/>
          </p:nvSpPr>
          <p:spPr>
            <a:xfrm>
              <a:off x="838580" y="504215"/>
              <a:ext cx="102063" cy="105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87" y="0"/>
                  </a:moveTo>
                  <a:lnTo>
                    <a:pt x="0" y="21600"/>
                  </a:lnTo>
                  <a:lnTo>
                    <a:pt x="21600" y="21600"/>
                  </a:lnTo>
                  <a:lnTo>
                    <a:pt x="20787" y="0"/>
                  </a:lnTo>
                  <a:close/>
                </a:path>
              </a:pathLst>
            </a:custGeom>
            <a:noFill/>
            <a:ln w="12700" cap="flat">
              <a:noFill/>
              <a:miter lim="400000"/>
            </a:ln>
            <a:effectLst/>
          </p:spPr>
          <p:txBody>
            <a:bodyPr wrap="square" lIns="45719" tIns="45719" rIns="45719" bIns="45719" numCol="1" anchor="t">
              <a:noAutofit/>
            </a:bodyPr>
            <a:lstStyle/>
            <a:p>
              <a:pPr>
                <a:defRPr sz="1000">
                  <a:solidFill>
                    <a:srgbClr val="000000"/>
                  </a:solidFill>
                </a:defRPr>
              </a:pPr>
            </a:p>
          </p:txBody>
        </p:sp>
      </p:grpSp>
      <p:sp>
        <p:nvSpPr>
          <p:cNvPr id="1000" name="object 14"/>
          <p:cNvSpPr txBox="1"/>
          <p:nvPr/>
        </p:nvSpPr>
        <p:spPr>
          <a:xfrm>
            <a:off x="6445639" y="2559740"/>
            <a:ext cx="606744" cy="5700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9525" indent="66198">
              <a:lnSpc>
                <a:spcPts val="1500"/>
              </a:lnSpc>
              <a:defRPr sz="1300">
                <a:solidFill>
                  <a:srgbClr val="000000"/>
                </a:solidFill>
                <a:latin typeface="Calibri"/>
                <a:ea typeface="Calibri"/>
                <a:cs typeface="Calibri"/>
                <a:sym typeface="Calibri"/>
              </a:defRPr>
            </a:pPr>
            <a:r>
              <a:t>Shu</a:t>
            </a:r>
            <a:r>
              <a:rPr spc="-4"/>
              <a:t>ﬄ</a:t>
            </a:r>
            <a:r>
              <a:rPr spc="-8"/>
              <a:t>e</a:t>
            </a:r>
            <a:r>
              <a:rPr spc="-4"/>
              <a:t> and </a:t>
            </a:r>
            <a:r>
              <a:t>Sort</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2" name="Title 1"/>
          <p:cNvSpPr txBox="1"/>
          <p:nvPr>
            <p:ph type="title"/>
          </p:nvPr>
        </p:nvSpPr>
        <p:spPr>
          <a:xfrm>
            <a:off x="311699" y="410000"/>
            <a:ext cx="8520601" cy="607801"/>
          </a:xfrm>
          <a:prstGeom prst="rect">
            <a:avLst/>
          </a:prstGeom>
        </p:spPr>
        <p:txBody>
          <a:bodyPr/>
          <a:lstStyle>
            <a:lvl1pPr defTabSz="850391">
              <a:defRPr sz="2790"/>
            </a:lvl1pPr>
          </a:lstStyle>
          <a:p>
            <a:pPr/>
            <a:r>
              <a:t>The MapReduce flow</a:t>
            </a:r>
          </a:p>
        </p:txBody>
      </p:sp>
      <p:pic>
        <p:nvPicPr>
          <p:cNvPr id="1003" name="Picture 3" descr="Picture 3"/>
          <p:cNvPicPr>
            <a:picLocks noChangeAspect="1"/>
          </p:cNvPicPr>
          <p:nvPr/>
        </p:nvPicPr>
        <p:blipFill>
          <a:blip r:embed="rId3">
            <a:extLst/>
          </a:blip>
          <a:stretch>
            <a:fillRect/>
          </a:stretch>
        </p:blipFill>
        <p:spPr>
          <a:xfrm>
            <a:off x="457200" y="1276350"/>
            <a:ext cx="8375099" cy="3371850"/>
          </a:xfrm>
          <a:prstGeom prst="rect">
            <a:avLst/>
          </a:prstGeom>
          <a:ln w="12700">
            <a:miter lim="400000"/>
          </a:ln>
        </p:spPr>
      </p:pic>
      <p:sp>
        <p:nvSpPr>
          <p:cNvPr id="1004" name="Text Placeholder 2"/>
          <p:cNvSpPr txBox="1"/>
          <p:nvPr>
            <p:ph type="body" idx="1"/>
          </p:nvPr>
        </p:nvSpPr>
        <p:spPr>
          <a:xfrm>
            <a:off x="311699" y="1229875"/>
            <a:ext cx="8520601" cy="3339001"/>
          </a:xfrm>
          <a:prstGeom prst="rect">
            <a:avLst/>
          </a:prstGeom>
        </p:spPr>
        <p:txBody>
          <a:bodyPr/>
          <a:lstStyle/>
          <a:p>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8" name="HDFS file block and Input Split"/>
          <p:cNvSpPr txBox="1"/>
          <p:nvPr>
            <p:ph type="title"/>
          </p:nvPr>
        </p:nvSpPr>
        <p:spPr>
          <a:prstGeom prst="rect">
            <a:avLst/>
          </a:prstGeom>
        </p:spPr>
        <p:txBody>
          <a:bodyPr/>
          <a:lstStyle>
            <a:lvl1pPr defTabSz="850391">
              <a:defRPr sz="2790"/>
            </a:lvl1pPr>
          </a:lstStyle>
          <a:p>
            <a:pPr/>
            <a:r>
              <a:t>HDFS file block and Input Split</a:t>
            </a:r>
          </a:p>
        </p:txBody>
      </p:sp>
      <p:sp>
        <p:nvSpPr>
          <p:cNvPr id="1009" name="A file 300MB, 6 lines of 50MB each. HDFS Block 128MB"/>
          <p:cNvSpPr txBox="1"/>
          <p:nvPr>
            <p:ph type="body" idx="1"/>
          </p:nvPr>
        </p:nvSpPr>
        <p:spPr>
          <a:prstGeom prst="rect">
            <a:avLst/>
          </a:prstGeom>
        </p:spPr>
        <p:txBody>
          <a:bodyPr/>
          <a:lstStyle/>
          <a:p>
            <a:pPr/>
            <a:r>
              <a:t>A file 300MB, 6 lines of 50MB each. HDFS Block 128MB</a:t>
            </a:r>
          </a:p>
        </p:txBody>
      </p:sp>
      <p:pic>
        <p:nvPicPr>
          <p:cNvPr id="1010" name="inputsplit.png" descr="inputsplit.png"/>
          <p:cNvPicPr>
            <a:picLocks noChangeAspect="1"/>
          </p:cNvPicPr>
          <p:nvPr/>
        </p:nvPicPr>
        <p:blipFill>
          <a:blip r:embed="rId3">
            <a:extLst/>
          </a:blip>
          <a:stretch>
            <a:fillRect/>
          </a:stretch>
        </p:blipFill>
        <p:spPr>
          <a:xfrm>
            <a:off x="469900" y="1760428"/>
            <a:ext cx="8204200" cy="2552701"/>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4" name="object 2"/>
          <p:cNvSpPr txBox="1"/>
          <p:nvPr>
            <p:ph type="title"/>
          </p:nvPr>
        </p:nvSpPr>
        <p:spPr>
          <a:xfrm>
            <a:off x="311699" y="410000"/>
            <a:ext cx="8520601" cy="607801"/>
          </a:xfrm>
          <a:prstGeom prst="rect">
            <a:avLst/>
          </a:prstGeom>
        </p:spPr>
        <p:txBody>
          <a:bodyPr lIns="0" tIns="0" rIns="0" bIns="0"/>
          <a:lstStyle/>
          <a:p>
            <a:pPr indent="9525">
              <a:defRPr>
                <a:solidFill>
                  <a:srgbClr val="107FA7"/>
                </a:solidFill>
              </a:defRPr>
            </a:pPr>
            <a:r>
              <a:t>Example:</a:t>
            </a:r>
            <a:r>
              <a:rPr spc="-100"/>
              <a:t> </a:t>
            </a:r>
            <a:r>
              <a:t>Word Count</a:t>
            </a:r>
          </a:p>
        </p:txBody>
      </p:sp>
      <p:sp>
        <p:nvSpPr>
          <p:cNvPr id="1015" name="Text Placeholder 37"/>
          <p:cNvSpPr txBox="1"/>
          <p:nvPr>
            <p:ph type="body" idx="1"/>
          </p:nvPr>
        </p:nvSpPr>
        <p:spPr>
          <a:xfrm>
            <a:off x="311699" y="1229875"/>
            <a:ext cx="8520601" cy="3339001"/>
          </a:xfrm>
          <a:prstGeom prst="rect">
            <a:avLst/>
          </a:prstGeom>
        </p:spPr>
        <p:txBody>
          <a:bodyPr/>
          <a:lstStyle/>
          <a:p>
            <a:pPr/>
          </a:p>
        </p:txBody>
      </p:sp>
      <p:sp>
        <p:nvSpPr>
          <p:cNvPr id="1016" name="object 3"/>
          <p:cNvSpPr/>
          <p:nvPr/>
        </p:nvSpPr>
        <p:spPr>
          <a:xfrm>
            <a:off x="1280158" y="2101043"/>
            <a:ext cx="3157798" cy="1172094"/>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1017" name="object 4"/>
          <p:cNvSpPr/>
          <p:nvPr/>
        </p:nvSpPr>
        <p:spPr>
          <a:xfrm>
            <a:off x="1333153" y="2044930"/>
            <a:ext cx="2821133" cy="1087929"/>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1018" name="object 5"/>
          <p:cNvSpPr/>
          <p:nvPr/>
        </p:nvSpPr>
        <p:spPr>
          <a:xfrm>
            <a:off x="1318888" y="2124075"/>
            <a:ext cx="3081662" cy="1095052"/>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1019" name="object 6"/>
          <p:cNvSpPr/>
          <p:nvPr/>
        </p:nvSpPr>
        <p:spPr>
          <a:xfrm>
            <a:off x="1318891" y="2124075"/>
            <a:ext cx="3080088" cy="1094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8"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3"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1020" name="object 7"/>
          <p:cNvSpPr txBox="1"/>
          <p:nvPr/>
        </p:nvSpPr>
        <p:spPr>
          <a:xfrm>
            <a:off x="1377946" y="2283267"/>
            <a:ext cx="2254093" cy="38866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9525" indent="9525">
              <a:lnSpc>
                <a:spcPts val="1500"/>
              </a:lnSpc>
              <a:tabLst>
                <a:tab pos="1460500" algn="l"/>
                <a:tab pos="1943100" algn="l"/>
              </a:tabLst>
              <a:defRPr sz="1200">
                <a:solidFill>
                  <a:srgbClr val="000000"/>
                </a:solidFill>
                <a:latin typeface="Courier New"/>
                <a:ea typeface="Courier New"/>
                <a:cs typeface="Courier New"/>
                <a:sym typeface="Courier New"/>
              </a:defRPr>
            </a:pPr>
            <a:r>
              <a:t>the</a:t>
            </a:r>
            <a:r>
              <a:rPr spc="-4"/>
              <a:t> </a:t>
            </a:r>
            <a:r>
              <a:t>cat</a:t>
            </a:r>
            <a:r>
              <a:rPr spc="-4"/>
              <a:t> </a:t>
            </a:r>
            <a:r>
              <a:t>sat</a:t>
            </a:r>
            <a:r>
              <a:rPr spc="-4"/>
              <a:t> </a:t>
            </a:r>
            <a:r>
              <a:t>on	the</a:t>
            </a:r>
            <a:r>
              <a:rPr spc="-4"/>
              <a:t> </a:t>
            </a:r>
            <a:r>
              <a:t>mat the</a:t>
            </a:r>
            <a:r>
              <a:rPr spc="-4"/>
              <a:t> </a:t>
            </a:r>
            <a:r>
              <a:t>aardvark</a:t>
            </a:r>
            <a:r>
              <a:rPr spc="-4"/>
              <a:t> </a:t>
            </a:r>
            <a:r>
              <a:t>sat</a:t>
            </a:r>
            <a:r>
              <a:rPr spc="-4"/>
              <a:t> </a:t>
            </a:r>
            <a:r>
              <a:t>on	the</a:t>
            </a:r>
          </a:p>
        </p:txBody>
      </p:sp>
      <p:sp>
        <p:nvSpPr>
          <p:cNvPr id="1021" name="object 8"/>
          <p:cNvSpPr txBox="1"/>
          <p:nvPr/>
        </p:nvSpPr>
        <p:spPr>
          <a:xfrm>
            <a:off x="3710056" y="2464168"/>
            <a:ext cx="40814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200">
                <a:solidFill>
                  <a:srgbClr val="000000"/>
                </a:solidFill>
                <a:latin typeface="Courier New"/>
                <a:ea typeface="Courier New"/>
                <a:cs typeface="Courier New"/>
                <a:sym typeface="Courier New"/>
              </a:defRPr>
            </a:lvl1pPr>
          </a:lstStyle>
          <a:p>
            <a:pPr/>
            <a:r>
              <a:t>sofa</a:t>
            </a:r>
          </a:p>
        </p:txBody>
      </p:sp>
      <p:sp>
        <p:nvSpPr>
          <p:cNvPr id="1022" name="object 9"/>
          <p:cNvSpPr txBox="1"/>
          <p:nvPr/>
        </p:nvSpPr>
        <p:spPr>
          <a:xfrm>
            <a:off x="2352419" y="1881365"/>
            <a:ext cx="755810"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z="1300">
                <a:solidFill>
                  <a:srgbClr val="000000"/>
                </a:solidFill>
                <a:latin typeface="Calibri"/>
                <a:ea typeface="Calibri"/>
                <a:cs typeface="Calibri"/>
                <a:sym typeface="Calibri"/>
              </a:defRPr>
            </a:pPr>
            <a:r>
              <a:t>Input</a:t>
            </a:r>
            <a:r>
              <a:rPr spc="-4"/>
              <a:t> </a:t>
            </a:r>
            <a:r>
              <a:t>Data</a:t>
            </a:r>
          </a:p>
        </p:txBody>
      </p:sp>
      <p:sp>
        <p:nvSpPr>
          <p:cNvPr id="1023" name="object 10"/>
          <p:cNvSpPr txBox="1"/>
          <p:nvPr/>
        </p:nvSpPr>
        <p:spPr>
          <a:xfrm>
            <a:off x="6659929" y="1452056"/>
            <a:ext cx="451486"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300">
                <a:solidFill>
                  <a:srgbClr val="000000"/>
                </a:solidFill>
                <a:latin typeface="Calibri"/>
                <a:ea typeface="Calibri"/>
                <a:cs typeface="Calibri"/>
                <a:sym typeface="Calibri"/>
              </a:defRPr>
            </a:lvl1pPr>
          </a:lstStyle>
          <a:p>
            <a:pPr/>
            <a:r>
              <a:t>Result</a:t>
            </a:r>
          </a:p>
        </p:txBody>
      </p:sp>
      <p:sp>
        <p:nvSpPr>
          <p:cNvPr id="1024" name="object 11"/>
          <p:cNvSpPr/>
          <p:nvPr/>
        </p:nvSpPr>
        <p:spPr>
          <a:xfrm>
            <a:off x="6155623" y="1734323"/>
            <a:ext cx="926850" cy="256614"/>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25" name="object 12"/>
          <p:cNvSpPr/>
          <p:nvPr/>
        </p:nvSpPr>
        <p:spPr>
          <a:xfrm>
            <a:off x="7082476" y="1734323"/>
            <a:ext cx="503864" cy="256614"/>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26" name="object 13"/>
          <p:cNvSpPr/>
          <p:nvPr/>
        </p:nvSpPr>
        <p:spPr>
          <a:xfrm>
            <a:off x="6155623" y="1990932"/>
            <a:ext cx="926850" cy="256614"/>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27" name="object 14"/>
          <p:cNvSpPr/>
          <p:nvPr/>
        </p:nvSpPr>
        <p:spPr>
          <a:xfrm>
            <a:off x="7082476" y="1990932"/>
            <a:ext cx="503864" cy="256614"/>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28" name="object 15"/>
          <p:cNvSpPr/>
          <p:nvPr/>
        </p:nvSpPr>
        <p:spPr>
          <a:xfrm>
            <a:off x="6155623" y="2247542"/>
            <a:ext cx="926850" cy="256614"/>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29" name="object 16"/>
          <p:cNvSpPr/>
          <p:nvPr/>
        </p:nvSpPr>
        <p:spPr>
          <a:xfrm>
            <a:off x="7082476" y="2247542"/>
            <a:ext cx="503864" cy="256614"/>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30" name="object 17"/>
          <p:cNvSpPr/>
          <p:nvPr/>
        </p:nvSpPr>
        <p:spPr>
          <a:xfrm>
            <a:off x="6155623" y="2504151"/>
            <a:ext cx="926850" cy="256614"/>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31" name="object 18"/>
          <p:cNvSpPr/>
          <p:nvPr/>
        </p:nvSpPr>
        <p:spPr>
          <a:xfrm>
            <a:off x="7082476" y="2504151"/>
            <a:ext cx="503864" cy="256614"/>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32" name="object 19"/>
          <p:cNvSpPr/>
          <p:nvPr/>
        </p:nvSpPr>
        <p:spPr>
          <a:xfrm>
            <a:off x="6155623" y="2760761"/>
            <a:ext cx="926850" cy="251462"/>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33" name="object 20"/>
          <p:cNvSpPr/>
          <p:nvPr/>
        </p:nvSpPr>
        <p:spPr>
          <a:xfrm>
            <a:off x="7082476" y="2760761"/>
            <a:ext cx="503864" cy="251462"/>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34" name="object 21"/>
          <p:cNvSpPr/>
          <p:nvPr/>
        </p:nvSpPr>
        <p:spPr>
          <a:xfrm>
            <a:off x="6155623" y="3012220"/>
            <a:ext cx="926850" cy="251462"/>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35" name="object 22"/>
          <p:cNvSpPr/>
          <p:nvPr/>
        </p:nvSpPr>
        <p:spPr>
          <a:xfrm>
            <a:off x="7082476" y="3012220"/>
            <a:ext cx="503864" cy="251462"/>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36" name="object 23"/>
          <p:cNvSpPr/>
          <p:nvPr/>
        </p:nvSpPr>
        <p:spPr>
          <a:xfrm>
            <a:off x="6155623" y="3263681"/>
            <a:ext cx="926850" cy="251461"/>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37" name="object 24"/>
          <p:cNvSpPr/>
          <p:nvPr/>
        </p:nvSpPr>
        <p:spPr>
          <a:xfrm>
            <a:off x="7082476" y="3263681"/>
            <a:ext cx="503864" cy="251461"/>
          </a:xfrm>
          <a:prstGeom prst="rect">
            <a:avLst/>
          </a:prstGeom>
          <a:solidFill>
            <a:srgbClr val="E0E0E0"/>
          </a:solidFill>
          <a:ln w="12700">
            <a:miter lim="400000"/>
          </a:ln>
        </p:spPr>
        <p:txBody>
          <a:bodyPr lIns="45719" rIns="45719"/>
          <a:lstStyle/>
          <a:p>
            <a:pPr>
              <a:defRPr sz="1000">
                <a:solidFill>
                  <a:srgbClr val="000000"/>
                </a:solidFill>
              </a:defRPr>
            </a:pPr>
          </a:p>
        </p:txBody>
      </p:sp>
      <p:sp>
        <p:nvSpPr>
          <p:cNvPr id="1038" name="object 25"/>
          <p:cNvSpPr/>
          <p:nvPr/>
        </p:nvSpPr>
        <p:spPr>
          <a:xfrm>
            <a:off x="6155623" y="1729563"/>
            <a:ext cx="1" cy="1789430"/>
          </a:xfrm>
          <a:prstGeom prst="line">
            <a:avLst/>
          </a:prstGeom>
          <a:ln w="12693">
            <a:solidFill>
              <a:srgbClr val="000000"/>
            </a:solidFill>
          </a:ln>
        </p:spPr>
        <p:txBody>
          <a:bodyPr lIns="45719" rIns="45719"/>
          <a:lstStyle/>
          <a:p>
            <a:pPr/>
          </a:p>
        </p:txBody>
      </p:sp>
      <p:sp>
        <p:nvSpPr>
          <p:cNvPr id="1039" name="object 26"/>
          <p:cNvSpPr/>
          <p:nvPr/>
        </p:nvSpPr>
        <p:spPr>
          <a:xfrm>
            <a:off x="7585610" y="1729563"/>
            <a:ext cx="1" cy="1789430"/>
          </a:xfrm>
          <a:prstGeom prst="line">
            <a:avLst/>
          </a:prstGeom>
          <a:ln w="12693">
            <a:solidFill>
              <a:srgbClr val="000000"/>
            </a:solidFill>
          </a:ln>
        </p:spPr>
        <p:txBody>
          <a:bodyPr lIns="45719" rIns="45719"/>
          <a:lstStyle/>
          <a:p>
            <a:pPr/>
          </a:p>
        </p:txBody>
      </p:sp>
      <p:sp>
        <p:nvSpPr>
          <p:cNvPr id="1040" name="object 27"/>
          <p:cNvSpPr/>
          <p:nvPr/>
        </p:nvSpPr>
        <p:spPr>
          <a:xfrm>
            <a:off x="6150864" y="1734323"/>
            <a:ext cx="1439508" cy="1"/>
          </a:xfrm>
          <a:prstGeom prst="line">
            <a:avLst/>
          </a:prstGeom>
          <a:ln w="12693">
            <a:solidFill>
              <a:srgbClr val="000000"/>
            </a:solidFill>
          </a:ln>
        </p:spPr>
        <p:txBody>
          <a:bodyPr lIns="45719" rIns="45719"/>
          <a:lstStyle/>
          <a:p>
            <a:pPr/>
          </a:p>
        </p:txBody>
      </p:sp>
      <p:sp>
        <p:nvSpPr>
          <p:cNvPr id="1041" name="object 28"/>
          <p:cNvSpPr/>
          <p:nvPr/>
        </p:nvSpPr>
        <p:spPr>
          <a:xfrm>
            <a:off x="6150864" y="3514233"/>
            <a:ext cx="1439508" cy="1"/>
          </a:xfrm>
          <a:prstGeom prst="line">
            <a:avLst/>
          </a:prstGeom>
          <a:ln w="12693">
            <a:solidFill>
              <a:srgbClr val="000000"/>
            </a:solidFill>
          </a:ln>
        </p:spPr>
        <p:txBody>
          <a:bodyPr lIns="45719" rIns="45719"/>
          <a:lstStyle/>
          <a:p>
            <a:pPr/>
          </a:p>
        </p:txBody>
      </p:sp>
      <p:sp>
        <p:nvSpPr>
          <p:cNvPr id="1042" name="object 29"/>
          <p:cNvSpPr txBox="1"/>
          <p:nvPr/>
        </p:nvSpPr>
        <p:spPr>
          <a:xfrm>
            <a:off x="6214679" y="1768614"/>
            <a:ext cx="1037749" cy="162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tabLst>
                <a:tab pos="927100" algn="l"/>
              </a:tabLst>
              <a:defRPr sz="1200">
                <a:solidFill>
                  <a:srgbClr val="000000"/>
                </a:solidFill>
                <a:latin typeface="Courier New"/>
                <a:ea typeface="Courier New"/>
                <a:cs typeface="Courier New"/>
                <a:sym typeface="Courier New"/>
              </a:defRPr>
            </a:pPr>
            <a:r>
              <a:t>aardvark	1</a:t>
            </a:r>
          </a:p>
          <a:p>
            <a:pPr indent="9525">
              <a:spcBef>
                <a:spcPts val="500"/>
              </a:spcBef>
              <a:tabLst>
                <a:tab pos="927100" algn="l"/>
              </a:tabLst>
              <a:defRPr sz="1200">
                <a:solidFill>
                  <a:srgbClr val="000000"/>
                </a:solidFill>
                <a:latin typeface="Courier New"/>
                <a:ea typeface="Courier New"/>
                <a:cs typeface="Courier New"/>
                <a:sym typeface="Courier New"/>
              </a:defRPr>
            </a:pPr>
            <a:r>
              <a:t>cat	1</a:t>
            </a:r>
          </a:p>
          <a:p>
            <a:pPr indent="9525">
              <a:spcBef>
                <a:spcPts val="500"/>
              </a:spcBef>
              <a:tabLst>
                <a:tab pos="927100" algn="l"/>
              </a:tabLst>
              <a:defRPr sz="1200">
                <a:solidFill>
                  <a:srgbClr val="000000"/>
                </a:solidFill>
                <a:latin typeface="Courier New"/>
                <a:ea typeface="Courier New"/>
                <a:cs typeface="Courier New"/>
                <a:sym typeface="Courier New"/>
              </a:defRPr>
            </a:pPr>
            <a:r>
              <a:t>mat	1</a:t>
            </a:r>
          </a:p>
          <a:p>
            <a:pPr indent="9525">
              <a:spcBef>
                <a:spcPts val="500"/>
              </a:spcBef>
              <a:tabLst>
                <a:tab pos="927100" algn="l"/>
              </a:tabLst>
              <a:defRPr sz="1200">
                <a:solidFill>
                  <a:srgbClr val="000000"/>
                </a:solidFill>
                <a:latin typeface="Courier New"/>
                <a:ea typeface="Courier New"/>
                <a:cs typeface="Courier New"/>
                <a:sym typeface="Courier New"/>
              </a:defRPr>
            </a:pPr>
            <a:r>
              <a:t>on	2</a:t>
            </a:r>
          </a:p>
          <a:p>
            <a:pPr indent="9525">
              <a:spcBef>
                <a:spcPts val="500"/>
              </a:spcBef>
              <a:tabLst>
                <a:tab pos="927100" algn="l"/>
              </a:tabLst>
              <a:defRPr sz="1200">
                <a:solidFill>
                  <a:srgbClr val="000000"/>
                </a:solidFill>
                <a:latin typeface="Courier New"/>
                <a:ea typeface="Courier New"/>
                <a:cs typeface="Courier New"/>
                <a:sym typeface="Courier New"/>
              </a:defRPr>
            </a:pPr>
            <a:r>
              <a:t>sat	2</a:t>
            </a:r>
          </a:p>
          <a:p>
            <a:pPr indent="9525">
              <a:spcBef>
                <a:spcPts val="500"/>
              </a:spcBef>
              <a:tabLst>
                <a:tab pos="927100" algn="l"/>
              </a:tabLst>
              <a:defRPr sz="1200">
                <a:solidFill>
                  <a:srgbClr val="000000"/>
                </a:solidFill>
                <a:latin typeface="Courier New"/>
                <a:ea typeface="Courier New"/>
                <a:cs typeface="Courier New"/>
                <a:sym typeface="Courier New"/>
              </a:defRPr>
            </a:pPr>
            <a:r>
              <a:t>sofa	1</a:t>
            </a:r>
          </a:p>
          <a:p>
            <a:pPr indent="9525">
              <a:spcBef>
                <a:spcPts val="500"/>
              </a:spcBef>
              <a:tabLst>
                <a:tab pos="927100" algn="l"/>
              </a:tabLst>
              <a:defRPr sz="1200">
                <a:solidFill>
                  <a:srgbClr val="000000"/>
                </a:solidFill>
                <a:latin typeface="Courier New"/>
                <a:ea typeface="Courier New"/>
                <a:cs typeface="Courier New"/>
                <a:sym typeface="Courier New"/>
              </a:defRPr>
            </a:pPr>
            <a:r>
              <a:t>the	4</a:t>
            </a:r>
          </a:p>
        </p:txBody>
      </p:sp>
      <p:sp>
        <p:nvSpPr>
          <p:cNvPr id="1043" name="object 30"/>
          <p:cNvSpPr/>
          <p:nvPr/>
        </p:nvSpPr>
        <p:spPr>
          <a:xfrm>
            <a:off x="4490951" y="2269374"/>
            <a:ext cx="782436" cy="676449"/>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1044" name="object 31"/>
          <p:cNvSpPr/>
          <p:nvPr/>
        </p:nvSpPr>
        <p:spPr>
          <a:xfrm>
            <a:off x="4681104" y="2475114"/>
            <a:ext cx="355370" cy="277438"/>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1045" name="object 32"/>
          <p:cNvSpPr/>
          <p:nvPr/>
        </p:nvSpPr>
        <p:spPr>
          <a:xfrm>
            <a:off x="4524373" y="2286000"/>
            <a:ext cx="714376" cy="609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67" y="0"/>
                </a:moveTo>
                <a:lnTo>
                  <a:pt x="0" y="0"/>
                </a:lnTo>
                <a:lnTo>
                  <a:pt x="0" y="21600"/>
                </a:lnTo>
                <a:lnTo>
                  <a:pt x="18967" y="21600"/>
                </a:lnTo>
                <a:lnTo>
                  <a:pt x="21600" y="10800"/>
                </a:lnTo>
                <a:lnTo>
                  <a:pt x="18967"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1046" name="object 33"/>
          <p:cNvSpPr txBox="1"/>
          <p:nvPr/>
        </p:nvSpPr>
        <p:spPr>
          <a:xfrm>
            <a:off x="4728536" y="2510789"/>
            <a:ext cx="267177"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000">
                <a:solidFill>
                  <a:srgbClr val="FFFFFF"/>
                </a:solidFill>
                <a:latin typeface="Calibri"/>
                <a:ea typeface="Calibri"/>
                <a:cs typeface="Calibri"/>
                <a:sym typeface="Calibri"/>
              </a:defRPr>
            </a:lvl1pPr>
          </a:lstStyle>
          <a:p>
            <a:pPr/>
            <a:r>
              <a:t>Map</a:t>
            </a:r>
          </a:p>
        </p:txBody>
      </p:sp>
      <p:sp>
        <p:nvSpPr>
          <p:cNvPr id="1047" name="object 34"/>
          <p:cNvSpPr/>
          <p:nvPr/>
        </p:nvSpPr>
        <p:spPr>
          <a:xfrm>
            <a:off x="5139342" y="2269374"/>
            <a:ext cx="782436" cy="676449"/>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1048" name="object 35"/>
          <p:cNvSpPr/>
          <p:nvPr/>
        </p:nvSpPr>
        <p:spPr>
          <a:xfrm>
            <a:off x="5276503" y="2475114"/>
            <a:ext cx="508116" cy="277438"/>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1049" name="object 36"/>
          <p:cNvSpPr/>
          <p:nvPr/>
        </p:nvSpPr>
        <p:spPr>
          <a:xfrm>
            <a:off x="5172073" y="2286000"/>
            <a:ext cx="714376" cy="609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77" y="0"/>
                </a:moveTo>
                <a:lnTo>
                  <a:pt x="0" y="0"/>
                </a:lnTo>
                <a:lnTo>
                  <a:pt x="2423" y="10800"/>
                </a:lnTo>
                <a:lnTo>
                  <a:pt x="0" y="21600"/>
                </a:lnTo>
                <a:lnTo>
                  <a:pt x="19177" y="21600"/>
                </a:lnTo>
                <a:lnTo>
                  <a:pt x="21600" y="10800"/>
                </a:lnTo>
                <a:lnTo>
                  <a:pt x="19177" y="0"/>
                </a:lnTo>
                <a:close/>
              </a:path>
            </a:pathLst>
          </a:custGeom>
          <a:solidFill>
            <a:srgbClr val="649047"/>
          </a:solidFill>
          <a:ln w="12700">
            <a:miter lim="400000"/>
          </a:ln>
        </p:spPr>
        <p:txBody>
          <a:bodyPr lIns="45719" rIns="45719"/>
          <a:lstStyle/>
          <a:p>
            <a:pPr>
              <a:defRPr sz="1000">
                <a:solidFill>
                  <a:srgbClr val="000000"/>
                </a:solidFill>
              </a:defRPr>
            </a:pPr>
          </a:p>
        </p:txBody>
      </p:sp>
      <p:sp>
        <p:nvSpPr>
          <p:cNvPr id="1050" name="object 37"/>
          <p:cNvSpPr txBox="1"/>
          <p:nvPr/>
        </p:nvSpPr>
        <p:spPr>
          <a:xfrm>
            <a:off x="5321196" y="2510789"/>
            <a:ext cx="421006"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000">
                <a:solidFill>
                  <a:srgbClr val="FFFFFF"/>
                </a:solidFill>
                <a:latin typeface="Calibri"/>
                <a:ea typeface="Calibri"/>
                <a:cs typeface="Calibri"/>
                <a:sym typeface="Calibri"/>
              </a:defRPr>
            </a:lvl1pPr>
          </a:lstStyle>
          <a:p>
            <a:pPr/>
            <a:r>
              <a:t>Reduce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2" name="object 2"/>
          <p:cNvSpPr txBox="1"/>
          <p:nvPr>
            <p:ph type="title"/>
          </p:nvPr>
        </p:nvSpPr>
        <p:spPr>
          <a:xfrm>
            <a:off x="311699" y="410000"/>
            <a:ext cx="8520601" cy="607801"/>
          </a:xfrm>
          <a:prstGeom prst="rect">
            <a:avLst/>
          </a:prstGeom>
        </p:spPr>
        <p:txBody>
          <a:bodyPr lIns="0" tIns="0" rIns="0" bIns="0"/>
          <a:lstStyle/>
          <a:p>
            <a:pPr indent="9525">
              <a:defRPr b="1" sz="2600">
                <a:solidFill>
                  <a:srgbClr val="107FA7"/>
                </a:solidFill>
              </a:defRPr>
            </a:pPr>
            <a:r>
              <a:t>Example:</a:t>
            </a:r>
            <a:r>
              <a:rPr spc="-100"/>
              <a:t> </a:t>
            </a:r>
            <a:r>
              <a:t>The</a:t>
            </a:r>
            <a:r>
              <a:rPr spc="-100"/>
              <a:t> Wor</a:t>
            </a:r>
            <a:r>
              <a:t>dCoun</a:t>
            </a:r>
            <a:r>
              <a:rPr spc="-100"/>
              <a:t>t Mapper (1)</a:t>
            </a:r>
          </a:p>
        </p:txBody>
      </p:sp>
      <p:sp>
        <p:nvSpPr>
          <p:cNvPr id="1053" name="Text Placeholder 34"/>
          <p:cNvSpPr txBox="1"/>
          <p:nvPr>
            <p:ph type="body" idx="1"/>
          </p:nvPr>
        </p:nvSpPr>
        <p:spPr>
          <a:xfrm>
            <a:off x="311699" y="1229875"/>
            <a:ext cx="8520601" cy="3339001"/>
          </a:xfrm>
          <a:prstGeom prst="rect">
            <a:avLst/>
          </a:prstGeom>
        </p:spPr>
        <p:txBody>
          <a:bodyPr/>
          <a:lstStyle/>
          <a:p>
            <a:pPr/>
          </a:p>
        </p:txBody>
      </p:sp>
      <p:sp>
        <p:nvSpPr>
          <p:cNvPr id="1054" name="object 3"/>
          <p:cNvSpPr/>
          <p:nvPr/>
        </p:nvSpPr>
        <p:spPr>
          <a:xfrm>
            <a:off x="1376796" y="1034934"/>
            <a:ext cx="2858540" cy="1081694"/>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1055" name="object 4"/>
          <p:cNvSpPr/>
          <p:nvPr/>
        </p:nvSpPr>
        <p:spPr>
          <a:xfrm>
            <a:off x="1429788" y="1059873"/>
            <a:ext cx="2659035" cy="851016"/>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1056" name="object 5"/>
          <p:cNvSpPr/>
          <p:nvPr/>
        </p:nvSpPr>
        <p:spPr>
          <a:xfrm>
            <a:off x="1414138" y="1056274"/>
            <a:ext cx="2784520" cy="1005755"/>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1057" name="object 6"/>
          <p:cNvSpPr/>
          <p:nvPr/>
        </p:nvSpPr>
        <p:spPr>
          <a:xfrm>
            <a:off x="1414141" y="1056273"/>
            <a:ext cx="2783095" cy="1005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8"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2"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1058" name="object 8"/>
          <p:cNvSpPr txBox="1"/>
          <p:nvPr/>
        </p:nvSpPr>
        <p:spPr>
          <a:xfrm>
            <a:off x="1473196" y="813564"/>
            <a:ext cx="1522096"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z="1300">
                <a:solidFill>
                  <a:srgbClr val="000000"/>
                </a:solidFill>
                <a:latin typeface="Calibri"/>
                <a:ea typeface="Calibri"/>
                <a:cs typeface="Calibri"/>
                <a:sym typeface="Calibri"/>
              </a:defRPr>
            </a:pPr>
            <a:r>
              <a:t>Input</a:t>
            </a:r>
            <a:r>
              <a:rPr spc="-4"/>
              <a:t> </a:t>
            </a:r>
            <a:r>
              <a:t>Data</a:t>
            </a:r>
            <a:r>
              <a:rPr spc="-4"/>
              <a:t> </a:t>
            </a:r>
            <a:r>
              <a:t>(HDFS</a:t>
            </a:r>
            <a:r>
              <a:rPr spc="-4"/>
              <a:t> </a:t>
            </a:r>
            <a:r>
              <a:t>ﬁle)</a:t>
            </a:r>
          </a:p>
        </p:txBody>
      </p:sp>
      <p:sp>
        <p:nvSpPr>
          <p:cNvPr id="1059" name="object 9"/>
          <p:cNvSpPr/>
          <p:nvPr/>
        </p:nvSpPr>
        <p:spPr>
          <a:xfrm flipH="1">
            <a:off x="1807059" y="2888259"/>
            <a:ext cx="1" cy="1202780"/>
          </a:xfrm>
          <a:prstGeom prst="line">
            <a:avLst/>
          </a:prstGeom>
          <a:ln w="12693">
            <a:solidFill>
              <a:srgbClr val="000000"/>
            </a:solidFill>
          </a:ln>
        </p:spPr>
        <p:txBody>
          <a:bodyPr lIns="45719" rIns="45719"/>
          <a:lstStyle/>
          <a:p>
            <a:pPr/>
          </a:p>
        </p:txBody>
      </p:sp>
      <p:sp>
        <p:nvSpPr>
          <p:cNvPr id="1060" name="object 10"/>
          <p:cNvSpPr/>
          <p:nvPr/>
        </p:nvSpPr>
        <p:spPr>
          <a:xfrm>
            <a:off x="1409381" y="3149496"/>
            <a:ext cx="2792616" cy="1"/>
          </a:xfrm>
          <a:prstGeom prst="line">
            <a:avLst/>
          </a:prstGeom>
          <a:ln w="12693">
            <a:solidFill>
              <a:srgbClr val="000000"/>
            </a:solidFill>
          </a:ln>
        </p:spPr>
        <p:txBody>
          <a:bodyPr lIns="45719" rIns="45719"/>
          <a:lstStyle/>
          <a:p>
            <a:pPr/>
          </a:p>
        </p:txBody>
      </p:sp>
      <p:sp>
        <p:nvSpPr>
          <p:cNvPr id="1061" name="object 11"/>
          <p:cNvSpPr/>
          <p:nvPr/>
        </p:nvSpPr>
        <p:spPr>
          <a:xfrm>
            <a:off x="1409381" y="3583616"/>
            <a:ext cx="2792616" cy="1"/>
          </a:xfrm>
          <a:prstGeom prst="line">
            <a:avLst/>
          </a:prstGeom>
          <a:ln w="12693">
            <a:solidFill>
              <a:srgbClr val="000000"/>
            </a:solidFill>
          </a:ln>
        </p:spPr>
        <p:txBody>
          <a:bodyPr lIns="45719" rIns="45719"/>
          <a:lstStyle/>
          <a:p>
            <a:pPr/>
          </a:p>
        </p:txBody>
      </p:sp>
      <p:sp>
        <p:nvSpPr>
          <p:cNvPr id="1062" name="object 12"/>
          <p:cNvSpPr/>
          <p:nvPr/>
        </p:nvSpPr>
        <p:spPr>
          <a:xfrm>
            <a:off x="1409381" y="3834946"/>
            <a:ext cx="2792616" cy="1"/>
          </a:xfrm>
          <a:prstGeom prst="line">
            <a:avLst/>
          </a:prstGeom>
          <a:ln w="12693">
            <a:solidFill>
              <a:srgbClr val="000000"/>
            </a:solidFill>
          </a:ln>
        </p:spPr>
        <p:txBody>
          <a:bodyPr lIns="45719" rIns="45719"/>
          <a:lstStyle/>
          <a:p>
            <a:pPr/>
          </a:p>
        </p:txBody>
      </p:sp>
      <p:sp>
        <p:nvSpPr>
          <p:cNvPr id="1063" name="object 13"/>
          <p:cNvSpPr/>
          <p:nvPr/>
        </p:nvSpPr>
        <p:spPr>
          <a:xfrm flipH="1">
            <a:off x="1414141" y="2888259"/>
            <a:ext cx="1" cy="1202780"/>
          </a:xfrm>
          <a:prstGeom prst="line">
            <a:avLst/>
          </a:prstGeom>
          <a:ln w="12693">
            <a:solidFill>
              <a:srgbClr val="000000"/>
            </a:solidFill>
          </a:ln>
        </p:spPr>
        <p:txBody>
          <a:bodyPr lIns="45719" rIns="45719"/>
          <a:lstStyle/>
          <a:p>
            <a:pPr/>
          </a:p>
        </p:txBody>
      </p:sp>
      <p:sp>
        <p:nvSpPr>
          <p:cNvPr id="1064" name="object 14"/>
          <p:cNvSpPr/>
          <p:nvPr/>
        </p:nvSpPr>
        <p:spPr>
          <a:xfrm>
            <a:off x="4197236" y="2888259"/>
            <a:ext cx="1" cy="1202780"/>
          </a:xfrm>
          <a:prstGeom prst="line">
            <a:avLst/>
          </a:prstGeom>
          <a:ln w="12693">
            <a:solidFill>
              <a:srgbClr val="000000"/>
            </a:solidFill>
          </a:ln>
        </p:spPr>
        <p:txBody>
          <a:bodyPr lIns="45719" rIns="45719"/>
          <a:lstStyle/>
          <a:p>
            <a:pPr/>
          </a:p>
        </p:txBody>
      </p:sp>
      <p:sp>
        <p:nvSpPr>
          <p:cNvPr id="1065" name="object 15"/>
          <p:cNvSpPr/>
          <p:nvPr/>
        </p:nvSpPr>
        <p:spPr>
          <a:xfrm>
            <a:off x="1409381" y="2893018"/>
            <a:ext cx="2792616" cy="1"/>
          </a:xfrm>
          <a:prstGeom prst="line">
            <a:avLst/>
          </a:prstGeom>
          <a:ln w="12693">
            <a:solidFill>
              <a:srgbClr val="000000"/>
            </a:solidFill>
          </a:ln>
        </p:spPr>
        <p:txBody>
          <a:bodyPr lIns="45719" rIns="45719"/>
          <a:lstStyle/>
          <a:p>
            <a:pPr/>
          </a:p>
        </p:txBody>
      </p:sp>
      <p:sp>
        <p:nvSpPr>
          <p:cNvPr id="1066" name="object 16"/>
          <p:cNvSpPr/>
          <p:nvPr/>
        </p:nvSpPr>
        <p:spPr>
          <a:xfrm>
            <a:off x="1409381" y="4086278"/>
            <a:ext cx="2792616" cy="1"/>
          </a:xfrm>
          <a:prstGeom prst="line">
            <a:avLst/>
          </a:prstGeom>
          <a:ln w="12693">
            <a:solidFill>
              <a:srgbClr val="000000"/>
            </a:solidFill>
          </a:ln>
        </p:spPr>
        <p:txBody>
          <a:bodyPr lIns="45719" rIns="45719"/>
          <a:lstStyle/>
          <a:p>
            <a:pPr/>
          </a:p>
        </p:txBody>
      </p:sp>
      <p:sp>
        <p:nvSpPr>
          <p:cNvPr id="1067" name="object 17"/>
          <p:cNvSpPr txBox="1"/>
          <p:nvPr/>
        </p:nvSpPr>
        <p:spPr>
          <a:xfrm>
            <a:off x="1473196" y="2927308"/>
            <a:ext cx="11096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b="1" sz="1200">
                <a:solidFill>
                  <a:srgbClr val="000000"/>
                </a:solidFill>
                <a:latin typeface="Courier New"/>
                <a:ea typeface="Courier New"/>
                <a:cs typeface="Courier New"/>
                <a:sym typeface="Courier New"/>
              </a:defRPr>
            </a:lvl1pPr>
          </a:lstStyle>
          <a:p>
            <a:pPr/>
            <a:r>
              <a:t>0</a:t>
            </a:r>
          </a:p>
        </p:txBody>
      </p:sp>
      <p:sp>
        <p:nvSpPr>
          <p:cNvPr id="1068" name="object 18"/>
          <p:cNvSpPr txBox="1"/>
          <p:nvPr/>
        </p:nvSpPr>
        <p:spPr>
          <a:xfrm>
            <a:off x="1473196" y="2927308"/>
            <a:ext cx="2516030" cy="6198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402431">
              <a:defRPr b="1" sz="1200">
                <a:solidFill>
                  <a:srgbClr val="000000"/>
                </a:solidFill>
                <a:latin typeface="Courier New"/>
                <a:ea typeface="Courier New"/>
                <a:cs typeface="Courier New"/>
                <a:sym typeface="Courier New"/>
              </a:defRPr>
            </a:pPr>
            <a:r>
              <a:t>the</a:t>
            </a:r>
            <a:r>
              <a:rPr spc="-4"/>
              <a:t> </a:t>
            </a:r>
            <a:r>
              <a:t>cat</a:t>
            </a:r>
            <a:r>
              <a:rPr spc="-4"/>
              <a:t> </a:t>
            </a:r>
            <a:r>
              <a:t>sat</a:t>
            </a:r>
            <a:r>
              <a:rPr spc="-4"/>
              <a:t> </a:t>
            </a:r>
            <a:r>
              <a:t>on the</a:t>
            </a:r>
            <a:r>
              <a:rPr spc="-4"/>
              <a:t> </a:t>
            </a:r>
            <a:r>
              <a:t>mat</a:t>
            </a:r>
          </a:p>
          <a:p>
            <a:pPr>
              <a:lnSpc>
                <a:spcPts val="600"/>
              </a:lnSpc>
              <a:defRPr sz="600">
                <a:solidFill>
                  <a:srgbClr val="000000"/>
                </a:solidFill>
              </a:defRPr>
            </a:pPr>
          </a:p>
          <a:p>
            <a:pPr marL="393382" marR="9525" indent="-384334">
              <a:lnSpc>
                <a:spcPts val="1400"/>
              </a:lnSpc>
              <a:tabLst>
                <a:tab pos="393700" algn="l"/>
              </a:tabLst>
              <a:defRPr b="1" sz="1200">
                <a:solidFill>
                  <a:srgbClr val="000000"/>
                </a:solidFill>
                <a:latin typeface="Courier New"/>
                <a:ea typeface="Courier New"/>
                <a:cs typeface="Courier New"/>
                <a:sym typeface="Courier New"/>
              </a:defRPr>
            </a:pPr>
            <a:r>
              <a:t>23	the</a:t>
            </a:r>
            <a:r>
              <a:rPr spc="-4"/>
              <a:t> </a:t>
            </a:r>
            <a:r>
              <a:t>aardvark</a:t>
            </a:r>
            <a:r>
              <a:rPr spc="-4"/>
              <a:t> </a:t>
            </a:r>
            <a:r>
              <a:t>sat</a:t>
            </a:r>
            <a:r>
              <a:rPr spc="-4"/>
              <a:t> </a:t>
            </a:r>
            <a:r>
              <a:t>on the sofa</a:t>
            </a:r>
          </a:p>
        </p:txBody>
      </p:sp>
      <p:sp>
        <p:nvSpPr>
          <p:cNvPr id="1069" name="object 19"/>
          <p:cNvSpPr txBox="1"/>
          <p:nvPr/>
        </p:nvSpPr>
        <p:spPr>
          <a:xfrm>
            <a:off x="1473196" y="3618289"/>
            <a:ext cx="503874"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tabLst>
                <a:tab pos="393700" algn="l"/>
              </a:tabLst>
              <a:defRPr b="1" sz="1200">
                <a:solidFill>
                  <a:srgbClr val="000000"/>
                </a:solidFill>
                <a:latin typeface="Courier New"/>
                <a:ea typeface="Courier New"/>
                <a:cs typeface="Courier New"/>
                <a:sym typeface="Courier New"/>
              </a:defRPr>
            </a:lvl1pPr>
          </a:lstStyle>
          <a:p>
            <a:pPr/>
            <a:r>
              <a:t>52	…</a:t>
            </a:r>
          </a:p>
        </p:txBody>
      </p:sp>
      <p:sp>
        <p:nvSpPr>
          <p:cNvPr id="1070" name="object 20"/>
          <p:cNvSpPr txBox="1"/>
          <p:nvPr/>
        </p:nvSpPr>
        <p:spPr>
          <a:xfrm>
            <a:off x="1473196" y="3869751"/>
            <a:ext cx="11096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b="1" sz="1200">
                <a:solidFill>
                  <a:srgbClr val="000000"/>
                </a:solidFill>
                <a:latin typeface="Courier New"/>
                <a:ea typeface="Courier New"/>
                <a:cs typeface="Courier New"/>
                <a:sym typeface="Courier New"/>
              </a:defRPr>
            </a:lvl1pPr>
          </a:lstStyle>
          <a:p>
            <a:pPr/>
            <a:r>
              <a:t>…</a:t>
            </a:r>
          </a:p>
        </p:txBody>
      </p:sp>
      <p:sp>
        <p:nvSpPr>
          <p:cNvPr id="1071" name="object 21"/>
          <p:cNvSpPr txBox="1"/>
          <p:nvPr/>
        </p:nvSpPr>
        <p:spPr>
          <a:xfrm>
            <a:off x="1866388" y="3869751"/>
            <a:ext cx="11096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b="1" sz="1200">
                <a:solidFill>
                  <a:srgbClr val="000000"/>
                </a:solidFill>
                <a:latin typeface="Courier New"/>
                <a:ea typeface="Courier New"/>
                <a:cs typeface="Courier New"/>
                <a:sym typeface="Courier New"/>
              </a:defRPr>
            </a:lvl1pPr>
          </a:lstStyle>
          <a:p>
            <a:pPr/>
            <a:r>
              <a:t>…</a:t>
            </a:r>
          </a:p>
        </p:txBody>
      </p:sp>
      <p:sp>
        <p:nvSpPr>
          <p:cNvPr id="1072" name="object 22"/>
          <p:cNvSpPr/>
          <p:nvPr/>
        </p:nvSpPr>
        <p:spPr>
          <a:xfrm>
            <a:off x="2806398" y="2008070"/>
            <a:ext cx="1" cy="865738"/>
          </a:xfrm>
          <a:prstGeom prst="line">
            <a:avLst/>
          </a:prstGeom>
          <a:ln w="19040">
            <a:solidFill>
              <a:srgbClr val="000000"/>
            </a:solidFill>
          </a:ln>
        </p:spPr>
        <p:txBody>
          <a:bodyPr lIns="45719" rIns="45719"/>
          <a:lstStyle/>
          <a:p>
            <a:pPr/>
          </a:p>
        </p:txBody>
      </p:sp>
      <p:sp>
        <p:nvSpPr>
          <p:cNvPr id="1073" name="object 23"/>
          <p:cNvSpPr/>
          <p:nvPr/>
        </p:nvSpPr>
        <p:spPr>
          <a:xfrm>
            <a:off x="2777823" y="2836149"/>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10800" y="21600"/>
                </a:lnTo>
                <a:lnTo>
                  <a:pt x="21600"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074" name="object 24"/>
          <p:cNvSpPr/>
          <p:nvPr/>
        </p:nvSpPr>
        <p:spPr>
          <a:xfrm>
            <a:off x="2053244" y="2294312"/>
            <a:ext cx="1505643" cy="367839"/>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1075" name="object 25"/>
          <p:cNvSpPr/>
          <p:nvPr/>
        </p:nvSpPr>
        <p:spPr>
          <a:xfrm>
            <a:off x="2177933" y="2309898"/>
            <a:ext cx="1250028" cy="346018"/>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1076" name="object 26"/>
          <p:cNvSpPr/>
          <p:nvPr/>
        </p:nvSpPr>
        <p:spPr>
          <a:xfrm>
            <a:off x="2091676" y="2317905"/>
            <a:ext cx="1429437" cy="290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69" y="0"/>
                </a:moveTo>
                <a:lnTo>
                  <a:pt x="700" y="3"/>
                </a:lnTo>
                <a:lnTo>
                  <a:pt x="261" y="843"/>
                </a:lnTo>
                <a:lnTo>
                  <a:pt x="18" y="2795"/>
                </a:lnTo>
                <a:lnTo>
                  <a:pt x="0" y="3600"/>
                </a:lnTo>
                <a:lnTo>
                  <a:pt x="1" y="18153"/>
                </a:lnTo>
                <a:lnTo>
                  <a:pt x="171" y="20315"/>
                </a:lnTo>
                <a:lnTo>
                  <a:pt x="568" y="21510"/>
                </a:lnTo>
                <a:lnTo>
                  <a:pt x="731" y="21600"/>
                </a:lnTo>
                <a:lnTo>
                  <a:pt x="20900" y="21597"/>
                </a:lnTo>
                <a:lnTo>
                  <a:pt x="21339" y="20757"/>
                </a:lnTo>
                <a:lnTo>
                  <a:pt x="21582" y="18805"/>
                </a:lnTo>
                <a:lnTo>
                  <a:pt x="21600" y="18000"/>
                </a:lnTo>
                <a:lnTo>
                  <a:pt x="21599" y="3447"/>
                </a:lnTo>
                <a:lnTo>
                  <a:pt x="21429" y="1286"/>
                </a:lnTo>
                <a:lnTo>
                  <a:pt x="21032" y="90"/>
                </a:lnTo>
                <a:lnTo>
                  <a:pt x="20869" y="0"/>
                </a:lnTo>
                <a:close/>
              </a:path>
            </a:pathLst>
          </a:custGeom>
          <a:solidFill>
            <a:srgbClr val="FFE7D3"/>
          </a:solidFill>
          <a:ln w="12700">
            <a:miter lim="400000"/>
          </a:ln>
        </p:spPr>
        <p:txBody>
          <a:bodyPr lIns="45719" rIns="45719"/>
          <a:lstStyle/>
          <a:p>
            <a:pPr>
              <a:defRPr sz="1000">
                <a:solidFill>
                  <a:srgbClr val="000000"/>
                </a:solidFill>
              </a:defRPr>
            </a:pPr>
          </a:p>
        </p:txBody>
      </p:sp>
      <p:sp>
        <p:nvSpPr>
          <p:cNvPr id="1077" name="object 27"/>
          <p:cNvSpPr/>
          <p:nvPr/>
        </p:nvSpPr>
        <p:spPr>
          <a:xfrm>
            <a:off x="2091677" y="2317905"/>
            <a:ext cx="1428713" cy="290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153" y="1396"/>
                </a:lnTo>
                <a:lnTo>
                  <a:pt x="539" y="125"/>
                </a:lnTo>
                <a:lnTo>
                  <a:pt x="20869" y="0"/>
                </a:lnTo>
                <a:lnTo>
                  <a:pt x="21032" y="90"/>
                </a:lnTo>
                <a:lnTo>
                  <a:pt x="21429" y="1287"/>
                </a:lnTo>
                <a:lnTo>
                  <a:pt x="21599" y="3450"/>
                </a:lnTo>
                <a:lnTo>
                  <a:pt x="21600" y="18000"/>
                </a:lnTo>
                <a:lnTo>
                  <a:pt x="21582" y="18805"/>
                </a:lnTo>
                <a:lnTo>
                  <a:pt x="21339" y="20758"/>
                </a:lnTo>
                <a:lnTo>
                  <a:pt x="20899" y="21597"/>
                </a:lnTo>
                <a:lnTo>
                  <a:pt x="731" y="21600"/>
                </a:lnTo>
                <a:lnTo>
                  <a:pt x="568" y="21510"/>
                </a:lnTo>
                <a:lnTo>
                  <a:pt x="171" y="20313"/>
                </a:lnTo>
                <a:lnTo>
                  <a:pt x="1" y="18150"/>
                </a:lnTo>
                <a:lnTo>
                  <a:pt x="0" y="3600"/>
                </a:lnTo>
                <a:close/>
              </a:path>
            </a:pathLst>
          </a:custGeom>
          <a:ln w="9520">
            <a:solidFill>
              <a:srgbClr val="919191"/>
            </a:solidFill>
          </a:ln>
        </p:spPr>
        <p:txBody>
          <a:bodyPr lIns="45719" rIns="45719"/>
          <a:lstStyle/>
          <a:p>
            <a:pPr>
              <a:defRPr sz="1000">
                <a:solidFill>
                  <a:srgbClr val="000000"/>
                </a:solidFill>
              </a:defRPr>
            </a:pPr>
          </a:p>
        </p:txBody>
      </p:sp>
      <p:sp>
        <p:nvSpPr>
          <p:cNvPr id="1078" name="object 28"/>
          <p:cNvSpPr txBox="1"/>
          <p:nvPr/>
        </p:nvSpPr>
        <p:spPr>
          <a:xfrm>
            <a:off x="2229135" y="2348788"/>
            <a:ext cx="1158717"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500">
                <a:solidFill>
                  <a:srgbClr val="000000"/>
                </a:solidFill>
                <a:latin typeface="Calibri"/>
                <a:ea typeface="Calibri"/>
                <a:cs typeface="Calibri"/>
                <a:sym typeface="Calibri"/>
              </a:defRPr>
            </a:lvl1pPr>
          </a:lstStyle>
          <a:p>
            <a:pPr/>
            <a:r>
              <a:t>Record Reader</a:t>
            </a:r>
          </a:p>
        </p:txBody>
      </p:sp>
      <p:sp>
        <p:nvSpPr>
          <p:cNvPr id="1079" name="object 29"/>
          <p:cNvSpPr/>
          <p:nvPr/>
        </p:nvSpPr>
        <p:spPr>
          <a:xfrm>
            <a:off x="4500302" y="1172095"/>
            <a:ext cx="1558638" cy="2939589"/>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1080" name="object 30"/>
          <p:cNvSpPr/>
          <p:nvPr/>
        </p:nvSpPr>
        <p:spPr>
          <a:xfrm>
            <a:off x="4537952" y="1194770"/>
            <a:ext cx="1483910" cy="2863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0"/>
                </a:moveTo>
                <a:lnTo>
                  <a:pt x="3600" y="0"/>
                </a:lnTo>
                <a:lnTo>
                  <a:pt x="3305" y="6"/>
                </a:lnTo>
                <a:lnTo>
                  <a:pt x="2735" y="54"/>
                </a:lnTo>
                <a:lnTo>
                  <a:pt x="2199" y="147"/>
                </a:lnTo>
                <a:lnTo>
                  <a:pt x="1704" y="280"/>
                </a:lnTo>
                <a:lnTo>
                  <a:pt x="1257" y="449"/>
                </a:lnTo>
                <a:lnTo>
                  <a:pt x="867" y="652"/>
                </a:lnTo>
                <a:lnTo>
                  <a:pt x="539" y="883"/>
                </a:lnTo>
                <a:lnTo>
                  <a:pt x="283" y="1139"/>
                </a:lnTo>
                <a:lnTo>
                  <a:pt x="105" y="1417"/>
                </a:lnTo>
                <a:lnTo>
                  <a:pt x="12" y="1713"/>
                </a:lnTo>
                <a:lnTo>
                  <a:pt x="0" y="1866"/>
                </a:lnTo>
                <a:lnTo>
                  <a:pt x="0" y="19734"/>
                </a:lnTo>
                <a:lnTo>
                  <a:pt x="47" y="20037"/>
                </a:lnTo>
                <a:lnTo>
                  <a:pt x="184" y="20324"/>
                </a:lnTo>
                <a:lnTo>
                  <a:pt x="402" y="20592"/>
                </a:lnTo>
                <a:lnTo>
                  <a:pt x="695" y="20836"/>
                </a:lnTo>
                <a:lnTo>
                  <a:pt x="1054" y="21054"/>
                </a:lnTo>
                <a:lnTo>
                  <a:pt x="1474" y="21240"/>
                </a:lnTo>
                <a:lnTo>
                  <a:pt x="1946" y="21392"/>
                </a:lnTo>
                <a:lnTo>
                  <a:pt x="2462" y="21505"/>
                </a:lnTo>
                <a:lnTo>
                  <a:pt x="3016" y="21576"/>
                </a:lnTo>
                <a:lnTo>
                  <a:pt x="3600" y="21600"/>
                </a:lnTo>
                <a:lnTo>
                  <a:pt x="18000" y="21600"/>
                </a:lnTo>
                <a:lnTo>
                  <a:pt x="18584" y="21576"/>
                </a:lnTo>
                <a:lnTo>
                  <a:pt x="19138" y="21505"/>
                </a:lnTo>
                <a:lnTo>
                  <a:pt x="19654" y="21392"/>
                </a:lnTo>
                <a:lnTo>
                  <a:pt x="20126" y="21240"/>
                </a:lnTo>
                <a:lnTo>
                  <a:pt x="20546" y="21054"/>
                </a:lnTo>
                <a:lnTo>
                  <a:pt x="20905" y="20836"/>
                </a:lnTo>
                <a:lnTo>
                  <a:pt x="21198" y="20592"/>
                </a:lnTo>
                <a:lnTo>
                  <a:pt x="21416" y="20324"/>
                </a:lnTo>
                <a:lnTo>
                  <a:pt x="21553" y="20037"/>
                </a:lnTo>
                <a:lnTo>
                  <a:pt x="21600" y="19734"/>
                </a:lnTo>
                <a:lnTo>
                  <a:pt x="21600" y="1866"/>
                </a:lnTo>
                <a:lnTo>
                  <a:pt x="21553" y="1563"/>
                </a:lnTo>
                <a:lnTo>
                  <a:pt x="21416" y="1276"/>
                </a:lnTo>
                <a:lnTo>
                  <a:pt x="21198" y="1008"/>
                </a:lnTo>
                <a:lnTo>
                  <a:pt x="20905" y="764"/>
                </a:lnTo>
                <a:lnTo>
                  <a:pt x="20546" y="546"/>
                </a:lnTo>
                <a:lnTo>
                  <a:pt x="20126" y="360"/>
                </a:lnTo>
                <a:lnTo>
                  <a:pt x="19654" y="208"/>
                </a:lnTo>
                <a:lnTo>
                  <a:pt x="19138" y="95"/>
                </a:lnTo>
                <a:lnTo>
                  <a:pt x="18584" y="24"/>
                </a:lnTo>
                <a:lnTo>
                  <a:pt x="18000" y="0"/>
                </a:lnTo>
                <a:close/>
              </a:path>
            </a:pathLst>
          </a:custGeom>
          <a:solidFill>
            <a:srgbClr val="CDEFFA"/>
          </a:solidFill>
          <a:ln w="12700">
            <a:miter lim="400000"/>
          </a:ln>
        </p:spPr>
        <p:txBody>
          <a:bodyPr lIns="45719" rIns="45719"/>
          <a:lstStyle/>
          <a:p>
            <a:pPr>
              <a:defRPr sz="1000">
                <a:solidFill>
                  <a:srgbClr val="000000"/>
                </a:solidFill>
              </a:defRPr>
            </a:pPr>
          </a:p>
        </p:txBody>
      </p:sp>
      <p:sp>
        <p:nvSpPr>
          <p:cNvPr id="1081" name="object 31"/>
          <p:cNvSpPr/>
          <p:nvPr/>
        </p:nvSpPr>
        <p:spPr>
          <a:xfrm>
            <a:off x="4537950" y="1194773"/>
            <a:ext cx="1483159" cy="28618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66"/>
                </a:moveTo>
                <a:lnTo>
                  <a:pt x="47" y="1563"/>
                </a:lnTo>
                <a:lnTo>
                  <a:pt x="184" y="1276"/>
                </a:lnTo>
                <a:lnTo>
                  <a:pt x="402" y="1008"/>
                </a:lnTo>
                <a:lnTo>
                  <a:pt x="695" y="764"/>
                </a:lnTo>
                <a:lnTo>
                  <a:pt x="1054" y="546"/>
                </a:lnTo>
                <a:lnTo>
                  <a:pt x="1474" y="360"/>
                </a:lnTo>
                <a:lnTo>
                  <a:pt x="1946" y="208"/>
                </a:lnTo>
                <a:lnTo>
                  <a:pt x="2462" y="95"/>
                </a:lnTo>
                <a:lnTo>
                  <a:pt x="3016" y="24"/>
                </a:lnTo>
                <a:lnTo>
                  <a:pt x="3600" y="0"/>
                </a:lnTo>
                <a:lnTo>
                  <a:pt x="18000" y="0"/>
                </a:lnTo>
                <a:lnTo>
                  <a:pt x="18584" y="24"/>
                </a:lnTo>
                <a:lnTo>
                  <a:pt x="19138" y="95"/>
                </a:lnTo>
                <a:lnTo>
                  <a:pt x="19654" y="208"/>
                </a:lnTo>
                <a:lnTo>
                  <a:pt x="20126" y="360"/>
                </a:lnTo>
                <a:lnTo>
                  <a:pt x="20546" y="546"/>
                </a:lnTo>
                <a:lnTo>
                  <a:pt x="20905" y="764"/>
                </a:lnTo>
                <a:lnTo>
                  <a:pt x="21198" y="1008"/>
                </a:lnTo>
                <a:lnTo>
                  <a:pt x="21416" y="1276"/>
                </a:lnTo>
                <a:lnTo>
                  <a:pt x="21553" y="1563"/>
                </a:lnTo>
                <a:lnTo>
                  <a:pt x="21600" y="1866"/>
                </a:lnTo>
                <a:lnTo>
                  <a:pt x="21600" y="19734"/>
                </a:lnTo>
                <a:lnTo>
                  <a:pt x="21553" y="20037"/>
                </a:lnTo>
                <a:lnTo>
                  <a:pt x="21416" y="20324"/>
                </a:lnTo>
                <a:lnTo>
                  <a:pt x="21198" y="20592"/>
                </a:lnTo>
                <a:lnTo>
                  <a:pt x="20905" y="20836"/>
                </a:lnTo>
                <a:lnTo>
                  <a:pt x="20546" y="21054"/>
                </a:lnTo>
                <a:lnTo>
                  <a:pt x="20126" y="21240"/>
                </a:lnTo>
                <a:lnTo>
                  <a:pt x="19654" y="21392"/>
                </a:lnTo>
                <a:lnTo>
                  <a:pt x="19138" y="21505"/>
                </a:lnTo>
                <a:lnTo>
                  <a:pt x="18584" y="21576"/>
                </a:lnTo>
                <a:lnTo>
                  <a:pt x="18000" y="21600"/>
                </a:lnTo>
                <a:lnTo>
                  <a:pt x="3600" y="21600"/>
                </a:lnTo>
                <a:lnTo>
                  <a:pt x="3016" y="21576"/>
                </a:lnTo>
                <a:lnTo>
                  <a:pt x="2462" y="21505"/>
                </a:lnTo>
                <a:lnTo>
                  <a:pt x="1946" y="21392"/>
                </a:lnTo>
                <a:lnTo>
                  <a:pt x="1474" y="21240"/>
                </a:lnTo>
                <a:lnTo>
                  <a:pt x="1054" y="21054"/>
                </a:lnTo>
                <a:lnTo>
                  <a:pt x="695" y="20836"/>
                </a:lnTo>
                <a:lnTo>
                  <a:pt x="402" y="20592"/>
                </a:lnTo>
                <a:lnTo>
                  <a:pt x="184" y="20324"/>
                </a:lnTo>
                <a:lnTo>
                  <a:pt x="47" y="20037"/>
                </a:lnTo>
                <a:lnTo>
                  <a:pt x="0" y="19734"/>
                </a:lnTo>
                <a:lnTo>
                  <a:pt x="0" y="1866"/>
                </a:lnTo>
                <a:close/>
              </a:path>
            </a:pathLst>
          </a:custGeom>
          <a:ln w="9520">
            <a:solidFill>
              <a:srgbClr val="B5B5B5"/>
            </a:solidFill>
          </a:ln>
        </p:spPr>
        <p:txBody>
          <a:bodyPr lIns="45719" rIns="45719"/>
          <a:lstStyle/>
          <a:p>
            <a:pPr>
              <a:defRPr sz="1000">
                <a:solidFill>
                  <a:srgbClr val="000000"/>
                </a:solidFill>
              </a:defRPr>
            </a:pPr>
          </a:p>
        </p:txBody>
      </p:sp>
      <p:sp>
        <p:nvSpPr>
          <p:cNvPr id="1082" name="object 32"/>
          <p:cNvSpPr txBox="1"/>
          <p:nvPr/>
        </p:nvSpPr>
        <p:spPr>
          <a:xfrm>
            <a:off x="4903199" y="1301501"/>
            <a:ext cx="757715"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11" sz="1800">
                <a:solidFill>
                  <a:srgbClr val="000000"/>
                </a:solidFill>
                <a:latin typeface="Calibri"/>
                <a:ea typeface="Calibri"/>
                <a:cs typeface="Calibri"/>
                <a:sym typeface="Calibri"/>
              </a:defRPr>
            </a:lvl1pPr>
          </a:lstStyle>
          <a:p>
            <a:pPr/>
            <a:r>
              <a:t>Mapper</a:t>
            </a:r>
          </a:p>
        </p:txBody>
      </p:sp>
      <p:sp>
        <p:nvSpPr>
          <p:cNvPr id="1083" name="object 33"/>
          <p:cNvSpPr/>
          <p:nvPr/>
        </p:nvSpPr>
        <p:spPr>
          <a:xfrm flipV="1">
            <a:off x="4198655" y="3207327"/>
            <a:ext cx="324792" cy="282627"/>
          </a:xfrm>
          <a:prstGeom prst="line">
            <a:avLst/>
          </a:prstGeom>
          <a:ln w="19040">
            <a:solidFill>
              <a:srgbClr val="000000"/>
            </a:solidFill>
          </a:ln>
        </p:spPr>
        <p:txBody>
          <a:bodyPr lIns="45719" rIns="45719"/>
          <a:lstStyle/>
          <a:p>
            <a:pPr/>
          </a:p>
        </p:txBody>
      </p:sp>
      <p:sp>
        <p:nvSpPr>
          <p:cNvPr id="1084" name="object 34"/>
          <p:cNvSpPr/>
          <p:nvPr/>
        </p:nvSpPr>
        <p:spPr>
          <a:xfrm>
            <a:off x="4476110" y="3194675"/>
            <a:ext cx="61875" cy="59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837"/>
                </a:lnTo>
                <a:lnTo>
                  <a:pt x="13098" y="21600"/>
                </a:lnTo>
                <a:lnTo>
                  <a:pt x="21600" y="0"/>
                </a:lnTo>
                <a:close/>
              </a:path>
            </a:pathLst>
          </a:custGeom>
          <a:solidFill>
            <a:srgbClr val="000000"/>
          </a:solidFill>
          <a:ln w="12700">
            <a:miter lim="400000"/>
          </a:ln>
        </p:spPr>
        <p:txBody>
          <a:bodyPr lIns="45719" rIns="45719"/>
          <a:lstStyle/>
          <a:p>
            <a:pPr>
              <a:defRPr sz="1000">
                <a:solidFill>
                  <a:srgbClr val="000000"/>
                </a:solidFill>
              </a:defRPr>
            </a:pPr>
          </a:p>
        </p:txBody>
      </p:sp>
      <p:graphicFrame>
        <p:nvGraphicFramePr>
          <p:cNvPr id="1085" name="object 7"/>
          <p:cNvGraphicFramePr/>
          <p:nvPr/>
        </p:nvGraphicFramePr>
        <p:xfrm>
          <a:off x="1438907" y="1091947"/>
          <a:ext cx="2691001" cy="91802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63930"/>
                <a:gridCol w="1829105"/>
                <a:gridCol w="497965"/>
              </a:tblGrid>
              <a:tr h="214350">
                <a:tc>
                  <a:txBody>
                    <a:bodyPr/>
                    <a:lstStyle/>
                    <a:p>
                      <a:pPr algn="l">
                        <a:defRPr sz="1800">
                          <a:solidFill>
                            <a:srgbClr val="000000"/>
                          </a:solidFill>
                        </a:defRPr>
                      </a:pPr>
                      <a:r>
                        <a:rPr sz="1200">
                          <a:solidFill>
                            <a:srgbClr val="2A3990"/>
                          </a:solidFill>
                          <a:latin typeface="Courier New"/>
                          <a:ea typeface="Courier New"/>
                          <a:cs typeface="Courier New"/>
                          <a:sym typeface="Courier New"/>
                        </a:rPr>
                        <a:t>the</a:t>
                      </a:r>
                    </a:p>
                  </a:txBody>
                  <a:tcPr marL="0" marR="0" marT="0" marB="0" anchor="t" anchorCtr="0" horzOverflow="overflow"/>
                </a:tc>
                <a:tc>
                  <a:txBody>
                    <a:bodyPr/>
                    <a:lstStyle/>
                    <a:p>
                      <a:pPr indent="60325" algn="l">
                        <a:defRPr sz="1200">
                          <a:latin typeface="Courier New"/>
                          <a:ea typeface="Courier New"/>
                          <a:cs typeface="Courier New"/>
                          <a:sym typeface="Courier New"/>
                        </a:defRPr>
                      </a:pPr>
                      <a:r>
                        <a:t>cat</a:t>
                      </a:r>
                      <a:r>
                        <a:rPr spc="-5"/>
                        <a:t> </a:t>
                      </a:r>
                      <a:r>
                        <a:t>sat</a:t>
                      </a:r>
                      <a:r>
                        <a:rPr spc="-5"/>
                        <a:t> </a:t>
                      </a:r>
                      <a:r>
                        <a:t>on the</a:t>
                      </a:r>
                      <a:r>
                        <a:rPr spc="-5"/>
                        <a:t> </a:t>
                      </a:r>
                      <a:r>
                        <a:t>mat</a:t>
                      </a:r>
                    </a:p>
                  </a:txBody>
                  <a:tcPr marL="0" marR="0" marT="0" marB="0" anchor="t" anchorCtr="0" horzOverflow="overflow"/>
                </a:tc>
                <a:tc>
                  <a:txBody>
                    <a:bodyPr/>
                    <a:lstStyle/>
                    <a:p>
                      <a:pPr algn="l">
                        <a:defRPr sz="1200">
                          <a:latin typeface="Courier New"/>
                          <a:ea typeface="Courier New"/>
                          <a:cs typeface="Courier New"/>
                          <a:sym typeface="Courier New"/>
                        </a:defRPr>
                      </a:pPr>
                    </a:p>
                  </a:txBody>
                  <a:tcPr marL="0" marR="0" marT="0" marB="0" anchor="t" anchorCtr="0" horzOverflow="overflow"/>
                </a:tc>
              </a:tr>
              <a:tr h="182880">
                <a:tc>
                  <a:txBody>
                    <a:bodyPr/>
                    <a:lstStyle/>
                    <a:p>
                      <a:pPr algn="l">
                        <a:defRPr sz="1800">
                          <a:solidFill>
                            <a:srgbClr val="000000"/>
                          </a:solidFill>
                        </a:defRPr>
                      </a:pPr>
                      <a:r>
                        <a:rPr sz="1200">
                          <a:solidFill>
                            <a:srgbClr val="2A3990"/>
                          </a:solidFill>
                          <a:latin typeface="Courier New"/>
                          <a:ea typeface="Courier New"/>
                          <a:cs typeface="Courier New"/>
                          <a:sym typeface="Courier New"/>
                        </a:rPr>
                        <a:t>the</a:t>
                      </a:r>
                    </a:p>
                  </a:txBody>
                  <a:tcPr marL="0" marR="0" marT="0" marB="0" anchor="t" anchorCtr="0" horzOverflow="overflow"/>
                </a:tc>
                <a:tc>
                  <a:txBody>
                    <a:bodyPr/>
                    <a:lstStyle/>
                    <a:p>
                      <a:pPr indent="60325" algn="l">
                        <a:defRPr sz="1200">
                          <a:latin typeface="Courier New"/>
                          <a:ea typeface="Courier New"/>
                          <a:cs typeface="Courier New"/>
                          <a:sym typeface="Courier New"/>
                        </a:defRPr>
                      </a:pPr>
                      <a:r>
                        <a:t>aardvark</a:t>
                      </a:r>
                      <a:r>
                        <a:rPr spc="-5"/>
                        <a:t> </a:t>
                      </a:r>
                      <a:r>
                        <a:t>sat</a:t>
                      </a:r>
                      <a:r>
                        <a:rPr spc="-5"/>
                        <a:t> </a:t>
                      </a:r>
                      <a:r>
                        <a:t>on the</a:t>
                      </a:r>
                    </a:p>
                  </a:txBody>
                  <a:tcPr marL="0" marR="0" marT="0" marB="0" anchor="t" anchorCtr="0" horzOverflow="overflow"/>
                </a:tc>
                <a:tc>
                  <a:txBody>
                    <a:bodyPr/>
                    <a:lstStyle/>
                    <a:p>
                      <a:pPr algn="l">
                        <a:defRPr sz="1800">
                          <a:solidFill>
                            <a:srgbClr val="000000"/>
                          </a:solidFill>
                        </a:defRPr>
                      </a:pPr>
                      <a:r>
                        <a:rPr sz="1200">
                          <a:solidFill>
                            <a:srgbClr val="2A3990"/>
                          </a:solidFill>
                          <a:latin typeface="Courier New"/>
                          <a:ea typeface="Courier New"/>
                          <a:cs typeface="Courier New"/>
                          <a:sym typeface="Courier New"/>
                        </a:rPr>
                        <a:t>sofa</a:t>
                      </a:r>
                    </a:p>
                  </a:txBody>
                  <a:tcPr marL="0" marR="0" marT="0" marB="0" anchor="t" anchorCtr="0" horzOverflow="overflow"/>
                </a:tc>
              </a:tr>
              <a:tr h="520796">
                <a:tc>
                  <a:txBody>
                    <a:bodyPr/>
                    <a:lstStyle/>
                    <a:p>
                      <a:pPr algn="l">
                        <a:defRPr sz="1800">
                          <a:solidFill>
                            <a:srgbClr val="000000"/>
                          </a:solidFill>
                        </a:defRPr>
                      </a:pPr>
                      <a:r>
                        <a:rPr sz="1200">
                          <a:solidFill>
                            <a:srgbClr val="2A3990"/>
                          </a:solidFill>
                          <a:latin typeface="Courier New"/>
                          <a:ea typeface="Courier New"/>
                          <a:cs typeface="Courier New"/>
                          <a:sym typeface="Courier New"/>
                        </a:rPr>
                        <a:t>…</a:t>
                      </a:r>
                    </a:p>
                  </a:txBody>
                  <a:tcPr marL="0" marR="0" marT="0" marB="0" anchor="t" anchorCtr="0" horzOverflow="overflow"/>
                </a:tc>
                <a:tc>
                  <a:txBody>
                    <a:bodyPr/>
                    <a:lstStyle/>
                    <a:p>
                      <a:pPr algn="l">
                        <a:defRPr sz="1200">
                          <a:latin typeface="Courier New"/>
                          <a:ea typeface="Courier New"/>
                          <a:cs typeface="Courier New"/>
                          <a:sym typeface="Courier New"/>
                        </a:defRPr>
                      </a:pPr>
                    </a:p>
                  </a:txBody>
                  <a:tcPr marL="0" marR="0" marT="0" marB="0" anchor="t" anchorCtr="0" horzOverflow="overflow"/>
                </a:tc>
                <a:tc>
                  <a:txBody>
                    <a:bodyPr/>
                    <a:lstStyle/>
                    <a:p>
                      <a:pPr algn="l">
                        <a:defRPr sz="1200">
                          <a:latin typeface="Courier New"/>
                          <a:ea typeface="Courier New"/>
                          <a:cs typeface="Courier New"/>
                          <a:sym typeface="Courier New"/>
                        </a:defRPr>
                      </a:pP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7" name="object 2"/>
          <p:cNvSpPr/>
          <p:nvPr/>
        </p:nvSpPr>
        <p:spPr>
          <a:xfrm>
            <a:off x="4500302" y="1172095"/>
            <a:ext cx="1558638" cy="2939589"/>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1088" name="object 3"/>
          <p:cNvSpPr/>
          <p:nvPr/>
        </p:nvSpPr>
        <p:spPr>
          <a:xfrm>
            <a:off x="4537952" y="1194770"/>
            <a:ext cx="1483910" cy="2863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0"/>
                </a:moveTo>
                <a:lnTo>
                  <a:pt x="3600" y="0"/>
                </a:lnTo>
                <a:lnTo>
                  <a:pt x="3305" y="6"/>
                </a:lnTo>
                <a:lnTo>
                  <a:pt x="2735" y="54"/>
                </a:lnTo>
                <a:lnTo>
                  <a:pt x="2199" y="147"/>
                </a:lnTo>
                <a:lnTo>
                  <a:pt x="1704" y="280"/>
                </a:lnTo>
                <a:lnTo>
                  <a:pt x="1257" y="449"/>
                </a:lnTo>
                <a:lnTo>
                  <a:pt x="867" y="652"/>
                </a:lnTo>
                <a:lnTo>
                  <a:pt x="539" y="883"/>
                </a:lnTo>
                <a:lnTo>
                  <a:pt x="283" y="1139"/>
                </a:lnTo>
                <a:lnTo>
                  <a:pt x="105" y="1417"/>
                </a:lnTo>
                <a:lnTo>
                  <a:pt x="12" y="1713"/>
                </a:lnTo>
                <a:lnTo>
                  <a:pt x="0" y="1866"/>
                </a:lnTo>
                <a:lnTo>
                  <a:pt x="0" y="19734"/>
                </a:lnTo>
                <a:lnTo>
                  <a:pt x="47" y="20037"/>
                </a:lnTo>
                <a:lnTo>
                  <a:pt x="184" y="20324"/>
                </a:lnTo>
                <a:lnTo>
                  <a:pt x="402" y="20592"/>
                </a:lnTo>
                <a:lnTo>
                  <a:pt x="695" y="20836"/>
                </a:lnTo>
                <a:lnTo>
                  <a:pt x="1054" y="21054"/>
                </a:lnTo>
                <a:lnTo>
                  <a:pt x="1474" y="21240"/>
                </a:lnTo>
                <a:lnTo>
                  <a:pt x="1946" y="21392"/>
                </a:lnTo>
                <a:lnTo>
                  <a:pt x="2462" y="21505"/>
                </a:lnTo>
                <a:lnTo>
                  <a:pt x="3016" y="21576"/>
                </a:lnTo>
                <a:lnTo>
                  <a:pt x="3600" y="21600"/>
                </a:lnTo>
                <a:lnTo>
                  <a:pt x="18000" y="21600"/>
                </a:lnTo>
                <a:lnTo>
                  <a:pt x="18584" y="21576"/>
                </a:lnTo>
                <a:lnTo>
                  <a:pt x="19138" y="21505"/>
                </a:lnTo>
                <a:lnTo>
                  <a:pt x="19654" y="21392"/>
                </a:lnTo>
                <a:lnTo>
                  <a:pt x="20126" y="21240"/>
                </a:lnTo>
                <a:lnTo>
                  <a:pt x="20546" y="21054"/>
                </a:lnTo>
                <a:lnTo>
                  <a:pt x="20905" y="20836"/>
                </a:lnTo>
                <a:lnTo>
                  <a:pt x="21198" y="20592"/>
                </a:lnTo>
                <a:lnTo>
                  <a:pt x="21416" y="20324"/>
                </a:lnTo>
                <a:lnTo>
                  <a:pt x="21553" y="20037"/>
                </a:lnTo>
                <a:lnTo>
                  <a:pt x="21600" y="19734"/>
                </a:lnTo>
                <a:lnTo>
                  <a:pt x="21600" y="1866"/>
                </a:lnTo>
                <a:lnTo>
                  <a:pt x="21553" y="1563"/>
                </a:lnTo>
                <a:lnTo>
                  <a:pt x="21416" y="1276"/>
                </a:lnTo>
                <a:lnTo>
                  <a:pt x="21198" y="1008"/>
                </a:lnTo>
                <a:lnTo>
                  <a:pt x="20905" y="764"/>
                </a:lnTo>
                <a:lnTo>
                  <a:pt x="20546" y="546"/>
                </a:lnTo>
                <a:lnTo>
                  <a:pt x="20126" y="360"/>
                </a:lnTo>
                <a:lnTo>
                  <a:pt x="19654" y="208"/>
                </a:lnTo>
                <a:lnTo>
                  <a:pt x="19138" y="95"/>
                </a:lnTo>
                <a:lnTo>
                  <a:pt x="18584" y="24"/>
                </a:lnTo>
                <a:lnTo>
                  <a:pt x="18000" y="0"/>
                </a:lnTo>
                <a:close/>
              </a:path>
            </a:pathLst>
          </a:custGeom>
          <a:solidFill>
            <a:srgbClr val="CDEFFA"/>
          </a:solidFill>
          <a:ln w="12700">
            <a:miter lim="400000"/>
          </a:ln>
        </p:spPr>
        <p:txBody>
          <a:bodyPr lIns="45719" rIns="45719"/>
          <a:lstStyle/>
          <a:p>
            <a:pPr>
              <a:defRPr sz="1000">
                <a:solidFill>
                  <a:srgbClr val="000000"/>
                </a:solidFill>
              </a:defRPr>
            </a:pPr>
          </a:p>
        </p:txBody>
      </p:sp>
      <p:sp>
        <p:nvSpPr>
          <p:cNvPr id="1089" name="object 4"/>
          <p:cNvSpPr/>
          <p:nvPr/>
        </p:nvSpPr>
        <p:spPr>
          <a:xfrm>
            <a:off x="4537950" y="1194773"/>
            <a:ext cx="1483159" cy="28618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66"/>
                </a:moveTo>
                <a:lnTo>
                  <a:pt x="47" y="1563"/>
                </a:lnTo>
                <a:lnTo>
                  <a:pt x="184" y="1276"/>
                </a:lnTo>
                <a:lnTo>
                  <a:pt x="402" y="1008"/>
                </a:lnTo>
                <a:lnTo>
                  <a:pt x="695" y="764"/>
                </a:lnTo>
                <a:lnTo>
                  <a:pt x="1054" y="546"/>
                </a:lnTo>
                <a:lnTo>
                  <a:pt x="1474" y="360"/>
                </a:lnTo>
                <a:lnTo>
                  <a:pt x="1946" y="208"/>
                </a:lnTo>
                <a:lnTo>
                  <a:pt x="2462" y="95"/>
                </a:lnTo>
                <a:lnTo>
                  <a:pt x="3016" y="24"/>
                </a:lnTo>
                <a:lnTo>
                  <a:pt x="3600" y="0"/>
                </a:lnTo>
                <a:lnTo>
                  <a:pt x="18000" y="0"/>
                </a:lnTo>
                <a:lnTo>
                  <a:pt x="18584" y="24"/>
                </a:lnTo>
                <a:lnTo>
                  <a:pt x="19138" y="95"/>
                </a:lnTo>
                <a:lnTo>
                  <a:pt x="19654" y="208"/>
                </a:lnTo>
                <a:lnTo>
                  <a:pt x="20126" y="360"/>
                </a:lnTo>
                <a:lnTo>
                  <a:pt x="20546" y="546"/>
                </a:lnTo>
                <a:lnTo>
                  <a:pt x="20905" y="764"/>
                </a:lnTo>
                <a:lnTo>
                  <a:pt x="21198" y="1008"/>
                </a:lnTo>
                <a:lnTo>
                  <a:pt x="21416" y="1276"/>
                </a:lnTo>
                <a:lnTo>
                  <a:pt x="21553" y="1563"/>
                </a:lnTo>
                <a:lnTo>
                  <a:pt x="21600" y="1866"/>
                </a:lnTo>
                <a:lnTo>
                  <a:pt x="21600" y="19734"/>
                </a:lnTo>
                <a:lnTo>
                  <a:pt x="21553" y="20037"/>
                </a:lnTo>
                <a:lnTo>
                  <a:pt x="21416" y="20324"/>
                </a:lnTo>
                <a:lnTo>
                  <a:pt x="21198" y="20592"/>
                </a:lnTo>
                <a:lnTo>
                  <a:pt x="20905" y="20836"/>
                </a:lnTo>
                <a:lnTo>
                  <a:pt x="20546" y="21054"/>
                </a:lnTo>
                <a:lnTo>
                  <a:pt x="20126" y="21240"/>
                </a:lnTo>
                <a:lnTo>
                  <a:pt x="19654" y="21392"/>
                </a:lnTo>
                <a:lnTo>
                  <a:pt x="19138" y="21505"/>
                </a:lnTo>
                <a:lnTo>
                  <a:pt x="18584" y="21576"/>
                </a:lnTo>
                <a:lnTo>
                  <a:pt x="18000" y="21600"/>
                </a:lnTo>
                <a:lnTo>
                  <a:pt x="3600" y="21600"/>
                </a:lnTo>
                <a:lnTo>
                  <a:pt x="3016" y="21576"/>
                </a:lnTo>
                <a:lnTo>
                  <a:pt x="2462" y="21505"/>
                </a:lnTo>
                <a:lnTo>
                  <a:pt x="1946" y="21392"/>
                </a:lnTo>
                <a:lnTo>
                  <a:pt x="1474" y="21240"/>
                </a:lnTo>
                <a:lnTo>
                  <a:pt x="1054" y="21054"/>
                </a:lnTo>
                <a:lnTo>
                  <a:pt x="695" y="20836"/>
                </a:lnTo>
                <a:lnTo>
                  <a:pt x="402" y="20592"/>
                </a:lnTo>
                <a:lnTo>
                  <a:pt x="184" y="20324"/>
                </a:lnTo>
                <a:lnTo>
                  <a:pt x="47" y="20037"/>
                </a:lnTo>
                <a:lnTo>
                  <a:pt x="0" y="19734"/>
                </a:lnTo>
                <a:lnTo>
                  <a:pt x="0" y="1866"/>
                </a:lnTo>
                <a:close/>
              </a:path>
            </a:pathLst>
          </a:custGeom>
          <a:ln w="9520">
            <a:solidFill>
              <a:srgbClr val="B5B5B5"/>
            </a:solidFill>
          </a:ln>
        </p:spPr>
        <p:txBody>
          <a:bodyPr lIns="45719" rIns="45719"/>
          <a:lstStyle/>
          <a:p>
            <a:pPr>
              <a:defRPr sz="1000">
                <a:solidFill>
                  <a:srgbClr val="000000"/>
                </a:solidFill>
              </a:defRPr>
            </a:pPr>
          </a:p>
        </p:txBody>
      </p:sp>
      <p:sp>
        <p:nvSpPr>
          <p:cNvPr id="1090" name="object 5"/>
          <p:cNvSpPr txBox="1"/>
          <p:nvPr/>
        </p:nvSpPr>
        <p:spPr>
          <a:xfrm>
            <a:off x="4903199" y="1301501"/>
            <a:ext cx="757715" cy="266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11" sz="1800">
                <a:solidFill>
                  <a:srgbClr val="000000"/>
                </a:solidFill>
                <a:latin typeface="Calibri"/>
                <a:ea typeface="Calibri"/>
                <a:cs typeface="Calibri"/>
                <a:sym typeface="Calibri"/>
              </a:defRPr>
            </a:lvl1pPr>
          </a:lstStyle>
          <a:p>
            <a:pPr/>
            <a:r>
              <a:t>Mapper</a:t>
            </a:r>
          </a:p>
        </p:txBody>
      </p:sp>
      <p:sp>
        <p:nvSpPr>
          <p:cNvPr id="1091" name="object 7"/>
          <p:cNvSpPr txBox="1"/>
          <p:nvPr>
            <p:ph type="title"/>
          </p:nvPr>
        </p:nvSpPr>
        <p:spPr>
          <a:xfrm>
            <a:off x="311699" y="410000"/>
            <a:ext cx="8520601" cy="607801"/>
          </a:xfrm>
          <a:prstGeom prst="rect">
            <a:avLst/>
          </a:prstGeom>
        </p:spPr>
        <p:txBody>
          <a:bodyPr lIns="0" tIns="0" rIns="0" bIns="0"/>
          <a:lstStyle/>
          <a:p>
            <a:pPr indent="9525">
              <a:defRPr sz="1600">
                <a:solidFill>
                  <a:srgbClr val="107FA7"/>
                </a:solidFill>
              </a:defRPr>
            </a:pPr>
            <a:r>
              <a:t>Example:</a:t>
            </a:r>
            <a:r>
              <a:rPr spc="-100"/>
              <a:t> </a:t>
            </a:r>
            <a:r>
              <a:t>The</a:t>
            </a:r>
            <a:r>
              <a:rPr spc="-100"/>
              <a:t> Wor</a:t>
            </a:r>
            <a:r>
              <a:t>dCoun</a:t>
            </a:r>
            <a:r>
              <a:rPr spc="-100"/>
              <a:t>t Mapper (2)</a:t>
            </a:r>
          </a:p>
        </p:txBody>
      </p:sp>
      <p:sp>
        <p:nvSpPr>
          <p:cNvPr id="1092" name="Text Placeholder 51"/>
          <p:cNvSpPr txBox="1"/>
          <p:nvPr>
            <p:ph type="body" idx="1"/>
          </p:nvPr>
        </p:nvSpPr>
        <p:spPr>
          <a:xfrm>
            <a:off x="311699" y="1229875"/>
            <a:ext cx="8520601" cy="3339001"/>
          </a:xfrm>
          <a:prstGeom prst="rect">
            <a:avLst/>
          </a:prstGeom>
        </p:spPr>
        <p:txBody>
          <a:bodyPr/>
          <a:lstStyle/>
          <a:p>
            <a:pPr/>
          </a:p>
        </p:txBody>
      </p:sp>
      <p:sp>
        <p:nvSpPr>
          <p:cNvPr id="1093" name="object 8"/>
          <p:cNvSpPr/>
          <p:nvPr/>
        </p:nvSpPr>
        <p:spPr>
          <a:xfrm>
            <a:off x="1376796" y="1034934"/>
            <a:ext cx="2858540" cy="1081694"/>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1094" name="object 9"/>
          <p:cNvSpPr/>
          <p:nvPr/>
        </p:nvSpPr>
        <p:spPr>
          <a:xfrm>
            <a:off x="1429788" y="1059873"/>
            <a:ext cx="2659035" cy="851016"/>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1095" name="object 10"/>
          <p:cNvSpPr/>
          <p:nvPr/>
        </p:nvSpPr>
        <p:spPr>
          <a:xfrm>
            <a:off x="1414138" y="1056274"/>
            <a:ext cx="2784520" cy="1005755"/>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1096" name="object 11"/>
          <p:cNvSpPr/>
          <p:nvPr/>
        </p:nvSpPr>
        <p:spPr>
          <a:xfrm>
            <a:off x="1414141" y="1056273"/>
            <a:ext cx="2783095" cy="1005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8"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2"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1097" name="object 13"/>
          <p:cNvSpPr/>
          <p:nvPr/>
        </p:nvSpPr>
        <p:spPr>
          <a:xfrm>
            <a:off x="4709159" y="1764376"/>
            <a:ext cx="1125336" cy="654628"/>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1098" name="object 14"/>
          <p:cNvSpPr/>
          <p:nvPr/>
        </p:nvSpPr>
        <p:spPr>
          <a:xfrm>
            <a:off x="4986597" y="1935826"/>
            <a:ext cx="517468" cy="327315"/>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1099" name="object 15"/>
          <p:cNvSpPr/>
          <p:nvPr/>
        </p:nvSpPr>
        <p:spPr>
          <a:xfrm>
            <a:off x="4742815" y="1782554"/>
            <a:ext cx="1057276" cy="5857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90" y="0"/>
                </a:moveTo>
                <a:lnTo>
                  <a:pt x="0" y="0"/>
                </a:lnTo>
                <a:lnTo>
                  <a:pt x="0" y="21600"/>
                </a:lnTo>
                <a:lnTo>
                  <a:pt x="19890" y="21600"/>
                </a:lnTo>
                <a:lnTo>
                  <a:pt x="21600" y="10800"/>
                </a:lnTo>
                <a:lnTo>
                  <a:pt x="1989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1100" name="object 16"/>
          <p:cNvSpPr txBox="1"/>
          <p:nvPr/>
        </p:nvSpPr>
        <p:spPr>
          <a:xfrm>
            <a:off x="5036429" y="1972579"/>
            <a:ext cx="432436"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300">
                <a:solidFill>
                  <a:srgbClr val="FFFFFF"/>
                </a:solidFill>
                <a:latin typeface="Calibri"/>
                <a:ea typeface="Calibri"/>
                <a:cs typeface="Calibri"/>
                <a:sym typeface="Calibri"/>
              </a:defRPr>
            </a:lvl1pPr>
          </a:lstStyle>
          <a:p>
            <a:pPr/>
            <a:r>
              <a:t>map()</a:t>
            </a:r>
          </a:p>
        </p:txBody>
      </p:sp>
      <p:sp>
        <p:nvSpPr>
          <p:cNvPr id="1101" name="object 17"/>
          <p:cNvSpPr/>
          <p:nvPr/>
        </p:nvSpPr>
        <p:spPr>
          <a:xfrm>
            <a:off x="4709159" y="3182734"/>
            <a:ext cx="1125336" cy="654628"/>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1102" name="object 18"/>
          <p:cNvSpPr/>
          <p:nvPr/>
        </p:nvSpPr>
        <p:spPr>
          <a:xfrm>
            <a:off x="4986597" y="3354185"/>
            <a:ext cx="517468" cy="327315"/>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1103" name="object 19"/>
          <p:cNvSpPr/>
          <p:nvPr/>
        </p:nvSpPr>
        <p:spPr>
          <a:xfrm>
            <a:off x="4742815" y="3201237"/>
            <a:ext cx="1057276" cy="5857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90" y="0"/>
                </a:moveTo>
                <a:lnTo>
                  <a:pt x="0" y="0"/>
                </a:lnTo>
                <a:lnTo>
                  <a:pt x="0" y="21600"/>
                </a:lnTo>
                <a:lnTo>
                  <a:pt x="19890" y="21600"/>
                </a:lnTo>
                <a:lnTo>
                  <a:pt x="21600" y="10800"/>
                </a:lnTo>
                <a:lnTo>
                  <a:pt x="19890"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1104" name="object 20"/>
          <p:cNvSpPr txBox="1"/>
          <p:nvPr/>
        </p:nvSpPr>
        <p:spPr>
          <a:xfrm>
            <a:off x="5036429" y="3391261"/>
            <a:ext cx="432436"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300">
                <a:solidFill>
                  <a:srgbClr val="FFFFFF"/>
                </a:solidFill>
                <a:latin typeface="Calibri"/>
                <a:ea typeface="Calibri"/>
                <a:cs typeface="Calibri"/>
                <a:sym typeface="Calibri"/>
              </a:defRPr>
            </a:lvl1pPr>
          </a:lstStyle>
          <a:p>
            <a:pPr/>
            <a:r>
              <a:t>map()</a:t>
            </a:r>
          </a:p>
        </p:txBody>
      </p:sp>
      <p:sp>
        <p:nvSpPr>
          <p:cNvPr id="1105" name="object 21"/>
          <p:cNvSpPr/>
          <p:nvPr/>
        </p:nvSpPr>
        <p:spPr>
          <a:xfrm>
            <a:off x="5800090" y="2075449"/>
            <a:ext cx="667006" cy="1"/>
          </a:xfrm>
          <a:prstGeom prst="line">
            <a:avLst/>
          </a:prstGeom>
          <a:ln w="19040">
            <a:solidFill>
              <a:srgbClr val="000000"/>
            </a:solidFill>
          </a:ln>
        </p:spPr>
        <p:txBody>
          <a:bodyPr lIns="45719" rIns="45719"/>
          <a:lstStyle/>
          <a:p>
            <a:pPr/>
          </a:p>
        </p:txBody>
      </p:sp>
      <p:sp>
        <p:nvSpPr>
          <p:cNvPr id="1106" name="object 22"/>
          <p:cNvSpPr/>
          <p:nvPr/>
        </p:nvSpPr>
        <p:spPr>
          <a:xfrm>
            <a:off x="6429335" y="2046874"/>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107" name="object 24"/>
          <p:cNvSpPr txBox="1"/>
          <p:nvPr/>
        </p:nvSpPr>
        <p:spPr>
          <a:xfrm>
            <a:off x="1473196" y="813564"/>
            <a:ext cx="1522096"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z="1300">
                <a:solidFill>
                  <a:srgbClr val="000000"/>
                </a:solidFill>
                <a:latin typeface="Calibri"/>
                <a:ea typeface="Calibri"/>
                <a:cs typeface="Calibri"/>
                <a:sym typeface="Calibri"/>
              </a:defRPr>
            </a:pPr>
            <a:r>
              <a:t>Input</a:t>
            </a:r>
            <a:r>
              <a:rPr spc="-4"/>
              <a:t> </a:t>
            </a:r>
            <a:r>
              <a:t>Data</a:t>
            </a:r>
            <a:r>
              <a:rPr spc="-4"/>
              <a:t> </a:t>
            </a:r>
            <a:r>
              <a:t>(HDFS</a:t>
            </a:r>
            <a:r>
              <a:rPr spc="-4"/>
              <a:t> </a:t>
            </a:r>
            <a:r>
              <a:t>ﬁle)</a:t>
            </a:r>
          </a:p>
        </p:txBody>
      </p:sp>
      <p:sp>
        <p:nvSpPr>
          <p:cNvPr id="1108" name="object 25"/>
          <p:cNvSpPr/>
          <p:nvPr/>
        </p:nvSpPr>
        <p:spPr>
          <a:xfrm>
            <a:off x="6429335" y="3465557"/>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109" name="object 26"/>
          <p:cNvSpPr/>
          <p:nvPr/>
        </p:nvSpPr>
        <p:spPr>
          <a:xfrm flipH="1">
            <a:off x="1807059" y="2888259"/>
            <a:ext cx="1" cy="1202780"/>
          </a:xfrm>
          <a:prstGeom prst="line">
            <a:avLst/>
          </a:prstGeom>
          <a:ln w="12693">
            <a:solidFill>
              <a:srgbClr val="000000"/>
            </a:solidFill>
          </a:ln>
        </p:spPr>
        <p:txBody>
          <a:bodyPr lIns="45719" rIns="45719"/>
          <a:lstStyle/>
          <a:p>
            <a:pPr/>
          </a:p>
        </p:txBody>
      </p:sp>
      <p:sp>
        <p:nvSpPr>
          <p:cNvPr id="1110" name="object 27"/>
          <p:cNvSpPr/>
          <p:nvPr/>
        </p:nvSpPr>
        <p:spPr>
          <a:xfrm>
            <a:off x="1409381" y="3149496"/>
            <a:ext cx="2792616" cy="1"/>
          </a:xfrm>
          <a:prstGeom prst="line">
            <a:avLst/>
          </a:prstGeom>
          <a:ln w="12693">
            <a:solidFill>
              <a:srgbClr val="000000"/>
            </a:solidFill>
          </a:ln>
        </p:spPr>
        <p:txBody>
          <a:bodyPr lIns="45719" rIns="45719"/>
          <a:lstStyle/>
          <a:p>
            <a:pPr/>
          </a:p>
        </p:txBody>
      </p:sp>
      <p:sp>
        <p:nvSpPr>
          <p:cNvPr id="1111" name="object 28"/>
          <p:cNvSpPr/>
          <p:nvPr/>
        </p:nvSpPr>
        <p:spPr>
          <a:xfrm>
            <a:off x="1409381" y="3583616"/>
            <a:ext cx="2792616" cy="1"/>
          </a:xfrm>
          <a:prstGeom prst="line">
            <a:avLst/>
          </a:prstGeom>
          <a:ln w="12693">
            <a:solidFill>
              <a:srgbClr val="000000"/>
            </a:solidFill>
          </a:ln>
        </p:spPr>
        <p:txBody>
          <a:bodyPr lIns="45719" rIns="45719"/>
          <a:lstStyle/>
          <a:p>
            <a:pPr/>
          </a:p>
        </p:txBody>
      </p:sp>
      <p:sp>
        <p:nvSpPr>
          <p:cNvPr id="1112" name="object 29"/>
          <p:cNvSpPr/>
          <p:nvPr/>
        </p:nvSpPr>
        <p:spPr>
          <a:xfrm>
            <a:off x="1409381" y="3834946"/>
            <a:ext cx="2792616" cy="1"/>
          </a:xfrm>
          <a:prstGeom prst="line">
            <a:avLst/>
          </a:prstGeom>
          <a:ln w="12693">
            <a:solidFill>
              <a:srgbClr val="000000"/>
            </a:solidFill>
          </a:ln>
        </p:spPr>
        <p:txBody>
          <a:bodyPr lIns="45719" rIns="45719"/>
          <a:lstStyle/>
          <a:p>
            <a:pPr/>
          </a:p>
        </p:txBody>
      </p:sp>
      <p:sp>
        <p:nvSpPr>
          <p:cNvPr id="1113" name="object 30"/>
          <p:cNvSpPr/>
          <p:nvPr/>
        </p:nvSpPr>
        <p:spPr>
          <a:xfrm flipH="1">
            <a:off x="1414141" y="2888259"/>
            <a:ext cx="1" cy="1202780"/>
          </a:xfrm>
          <a:prstGeom prst="line">
            <a:avLst/>
          </a:prstGeom>
          <a:ln w="12693">
            <a:solidFill>
              <a:srgbClr val="000000"/>
            </a:solidFill>
          </a:ln>
        </p:spPr>
        <p:txBody>
          <a:bodyPr lIns="45719" rIns="45719"/>
          <a:lstStyle/>
          <a:p>
            <a:pPr/>
          </a:p>
        </p:txBody>
      </p:sp>
      <p:sp>
        <p:nvSpPr>
          <p:cNvPr id="1114" name="object 31"/>
          <p:cNvSpPr/>
          <p:nvPr/>
        </p:nvSpPr>
        <p:spPr>
          <a:xfrm>
            <a:off x="4197236" y="2888259"/>
            <a:ext cx="1" cy="1202780"/>
          </a:xfrm>
          <a:prstGeom prst="line">
            <a:avLst/>
          </a:prstGeom>
          <a:ln w="12693">
            <a:solidFill>
              <a:srgbClr val="000000"/>
            </a:solidFill>
          </a:ln>
        </p:spPr>
        <p:txBody>
          <a:bodyPr lIns="45719" rIns="45719"/>
          <a:lstStyle/>
          <a:p>
            <a:pPr/>
          </a:p>
        </p:txBody>
      </p:sp>
      <p:sp>
        <p:nvSpPr>
          <p:cNvPr id="1115" name="object 32"/>
          <p:cNvSpPr/>
          <p:nvPr/>
        </p:nvSpPr>
        <p:spPr>
          <a:xfrm>
            <a:off x="1409381" y="2893018"/>
            <a:ext cx="2792616" cy="1"/>
          </a:xfrm>
          <a:prstGeom prst="line">
            <a:avLst/>
          </a:prstGeom>
          <a:ln w="12693">
            <a:solidFill>
              <a:srgbClr val="000000"/>
            </a:solidFill>
          </a:ln>
        </p:spPr>
        <p:txBody>
          <a:bodyPr lIns="45719" rIns="45719"/>
          <a:lstStyle/>
          <a:p>
            <a:pPr/>
          </a:p>
        </p:txBody>
      </p:sp>
      <p:sp>
        <p:nvSpPr>
          <p:cNvPr id="1116" name="object 33"/>
          <p:cNvSpPr/>
          <p:nvPr/>
        </p:nvSpPr>
        <p:spPr>
          <a:xfrm>
            <a:off x="1409381" y="4086278"/>
            <a:ext cx="2792616" cy="1"/>
          </a:xfrm>
          <a:prstGeom prst="line">
            <a:avLst/>
          </a:prstGeom>
          <a:ln w="12693">
            <a:solidFill>
              <a:srgbClr val="000000"/>
            </a:solidFill>
          </a:ln>
        </p:spPr>
        <p:txBody>
          <a:bodyPr lIns="45719" rIns="45719"/>
          <a:lstStyle/>
          <a:p>
            <a:pPr/>
          </a:p>
        </p:txBody>
      </p:sp>
      <p:sp>
        <p:nvSpPr>
          <p:cNvPr id="1117" name="object 34"/>
          <p:cNvSpPr txBox="1"/>
          <p:nvPr/>
        </p:nvSpPr>
        <p:spPr>
          <a:xfrm>
            <a:off x="1473196" y="2927308"/>
            <a:ext cx="11096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b="1" sz="1200">
                <a:solidFill>
                  <a:srgbClr val="000000"/>
                </a:solidFill>
                <a:latin typeface="Courier New"/>
                <a:ea typeface="Courier New"/>
                <a:cs typeface="Courier New"/>
                <a:sym typeface="Courier New"/>
              </a:defRPr>
            </a:lvl1pPr>
          </a:lstStyle>
          <a:p>
            <a:pPr/>
            <a:r>
              <a:t>0</a:t>
            </a:r>
          </a:p>
        </p:txBody>
      </p:sp>
      <p:sp>
        <p:nvSpPr>
          <p:cNvPr id="1118" name="object 35"/>
          <p:cNvSpPr txBox="1"/>
          <p:nvPr/>
        </p:nvSpPr>
        <p:spPr>
          <a:xfrm>
            <a:off x="1473196" y="2927308"/>
            <a:ext cx="2516030" cy="6198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402431">
              <a:defRPr b="1" sz="1200">
                <a:solidFill>
                  <a:srgbClr val="000000"/>
                </a:solidFill>
                <a:latin typeface="Courier New"/>
                <a:ea typeface="Courier New"/>
                <a:cs typeface="Courier New"/>
                <a:sym typeface="Courier New"/>
              </a:defRPr>
            </a:pPr>
            <a:r>
              <a:t>the</a:t>
            </a:r>
            <a:r>
              <a:rPr spc="-4"/>
              <a:t> </a:t>
            </a:r>
            <a:r>
              <a:t>cat</a:t>
            </a:r>
            <a:r>
              <a:rPr spc="-4"/>
              <a:t> </a:t>
            </a:r>
            <a:r>
              <a:t>sat</a:t>
            </a:r>
            <a:r>
              <a:rPr spc="-4"/>
              <a:t> </a:t>
            </a:r>
            <a:r>
              <a:t>on the</a:t>
            </a:r>
            <a:r>
              <a:rPr spc="-4"/>
              <a:t> </a:t>
            </a:r>
            <a:r>
              <a:t>mat</a:t>
            </a:r>
          </a:p>
          <a:p>
            <a:pPr>
              <a:lnSpc>
                <a:spcPts val="600"/>
              </a:lnSpc>
              <a:defRPr sz="600">
                <a:solidFill>
                  <a:srgbClr val="000000"/>
                </a:solidFill>
              </a:defRPr>
            </a:pPr>
          </a:p>
          <a:p>
            <a:pPr marL="393382" marR="9525" indent="-384334">
              <a:lnSpc>
                <a:spcPts val="1400"/>
              </a:lnSpc>
              <a:tabLst>
                <a:tab pos="393700" algn="l"/>
              </a:tabLst>
              <a:defRPr b="1" sz="1200">
                <a:solidFill>
                  <a:srgbClr val="000000"/>
                </a:solidFill>
                <a:latin typeface="Courier New"/>
                <a:ea typeface="Courier New"/>
                <a:cs typeface="Courier New"/>
                <a:sym typeface="Courier New"/>
              </a:defRPr>
            </a:pPr>
            <a:r>
              <a:t>23	the</a:t>
            </a:r>
            <a:r>
              <a:rPr spc="-4"/>
              <a:t> </a:t>
            </a:r>
            <a:r>
              <a:t>aardvark</a:t>
            </a:r>
            <a:r>
              <a:rPr spc="-4"/>
              <a:t> </a:t>
            </a:r>
            <a:r>
              <a:t>sat</a:t>
            </a:r>
            <a:r>
              <a:rPr spc="-4"/>
              <a:t> </a:t>
            </a:r>
            <a:r>
              <a:t>on the sofa</a:t>
            </a:r>
          </a:p>
        </p:txBody>
      </p:sp>
      <p:sp>
        <p:nvSpPr>
          <p:cNvPr id="1119" name="object 36"/>
          <p:cNvSpPr txBox="1"/>
          <p:nvPr/>
        </p:nvSpPr>
        <p:spPr>
          <a:xfrm>
            <a:off x="1473196" y="3618289"/>
            <a:ext cx="503874"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tabLst>
                <a:tab pos="393700" algn="l"/>
              </a:tabLst>
              <a:defRPr b="1" sz="1200">
                <a:solidFill>
                  <a:srgbClr val="000000"/>
                </a:solidFill>
                <a:latin typeface="Courier New"/>
                <a:ea typeface="Courier New"/>
                <a:cs typeface="Courier New"/>
                <a:sym typeface="Courier New"/>
              </a:defRPr>
            </a:lvl1pPr>
          </a:lstStyle>
          <a:p>
            <a:pPr/>
            <a:r>
              <a:t>52	…</a:t>
            </a:r>
          </a:p>
        </p:txBody>
      </p:sp>
      <p:sp>
        <p:nvSpPr>
          <p:cNvPr id="1120" name="object 37"/>
          <p:cNvSpPr txBox="1"/>
          <p:nvPr/>
        </p:nvSpPr>
        <p:spPr>
          <a:xfrm>
            <a:off x="1473196" y="3869751"/>
            <a:ext cx="11096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b="1" sz="1200">
                <a:solidFill>
                  <a:srgbClr val="000000"/>
                </a:solidFill>
                <a:latin typeface="Courier New"/>
                <a:ea typeface="Courier New"/>
                <a:cs typeface="Courier New"/>
                <a:sym typeface="Courier New"/>
              </a:defRPr>
            </a:lvl1pPr>
          </a:lstStyle>
          <a:p>
            <a:pPr/>
            <a:r>
              <a:t>…</a:t>
            </a:r>
          </a:p>
        </p:txBody>
      </p:sp>
      <p:sp>
        <p:nvSpPr>
          <p:cNvPr id="1121" name="object 38"/>
          <p:cNvSpPr txBox="1"/>
          <p:nvPr/>
        </p:nvSpPr>
        <p:spPr>
          <a:xfrm>
            <a:off x="1866388" y="3869751"/>
            <a:ext cx="11096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b="1" sz="1200">
                <a:solidFill>
                  <a:srgbClr val="000000"/>
                </a:solidFill>
                <a:latin typeface="Courier New"/>
                <a:ea typeface="Courier New"/>
                <a:cs typeface="Courier New"/>
                <a:sym typeface="Courier New"/>
              </a:defRPr>
            </a:lvl1pPr>
          </a:lstStyle>
          <a:p>
            <a:pPr/>
            <a:r>
              <a:t>…</a:t>
            </a:r>
          </a:p>
        </p:txBody>
      </p:sp>
      <p:sp>
        <p:nvSpPr>
          <p:cNvPr id="1122" name="object 39"/>
          <p:cNvSpPr/>
          <p:nvPr/>
        </p:nvSpPr>
        <p:spPr>
          <a:xfrm>
            <a:off x="4198654" y="3350547"/>
            <a:ext cx="524799" cy="1"/>
          </a:xfrm>
          <a:prstGeom prst="line">
            <a:avLst/>
          </a:prstGeom>
          <a:ln w="19040">
            <a:solidFill>
              <a:srgbClr val="000000"/>
            </a:solidFill>
          </a:ln>
        </p:spPr>
        <p:txBody>
          <a:bodyPr lIns="45719" rIns="45719"/>
          <a:lstStyle/>
          <a:p>
            <a:pPr/>
          </a:p>
        </p:txBody>
      </p:sp>
      <p:sp>
        <p:nvSpPr>
          <p:cNvPr id="1123" name="object 40"/>
          <p:cNvSpPr/>
          <p:nvPr/>
        </p:nvSpPr>
        <p:spPr>
          <a:xfrm>
            <a:off x="4170202" y="3322365"/>
            <a:ext cx="56322" cy="56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98" y="0"/>
                </a:moveTo>
                <a:lnTo>
                  <a:pt x="5481" y="1314"/>
                </a:lnTo>
                <a:lnTo>
                  <a:pt x="2587" y="3832"/>
                </a:lnTo>
                <a:lnTo>
                  <a:pt x="674" y="7370"/>
                </a:lnTo>
                <a:lnTo>
                  <a:pt x="0" y="11744"/>
                </a:lnTo>
                <a:lnTo>
                  <a:pt x="1121" y="15616"/>
                </a:lnTo>
                <a:lnTo>
                  <a:pt x="3510" y="18745"/>
                </a:lnTo>
                <a:lnTo>
                  <a:pt x="6872" y="20837"/>
                </a:lnTo>
                <a:lnTo>
                  <a:pt x="10912" y="21600"/>
                </a:lnTo>
                <a:lnTo>
                  <a:pt x="13764" y="21217"/>
                </a:lnTo>
                <a:lnTo>
                  <a:pt x="16987" y="19645"/>
                </a:lnTo>
                <a:lnTo>
                  <a:pt x="19515" y="16924"/>
                </a:lnTo>
                <a:lnTo>
                  <a:pt x="21127" y="13129"/>
                </a:lnTo>
                <a:lnTo>
                  <a:pt x="21600" y="8334"/>
                </a:lnTo>
                <a:lnTo>
                  <a:pt x="20126" y="4966"/>
                </a:lnTo>
                <a:lnTo>
                  <a:pt x="17473" y="2299"/>
                </a:lnTo>
                <a:lnTo>
                  <a:pt x="13758" y="565"/>
                </a:lnTo>
                <a:lnTo>
                  <a:pt x="9098"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124" name="object 41"/>
          <p:cNvSpPr/>
          <p:nvPr/>
        </p:nvSpPr>
        <p:spPr>
          <a:xfrm>
            <a:off x="4685620" y="3321972"/>
            <a:ext cx="57151" cy="57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125" name="object 42"/>
          <p:cNvSpPr/>
          <p:nvPr/>
        </p:nvSpPr>
        <p:spPr>
          <a:xfrm flipV="1">
            <a:off x="4190642" y="2092425"/>
            <a:ext cx="542904" cy="974652"/>
          </a:xfrm>
          <a:prstGeom prst="line">
            <a:avLst/>
          </a:prstGeom>
          <a:ln w="19040">
            <a:solidFill>
              <a:srgbClr val="000000"/>
            </a:solidFill>
          </a:ln>
        </p:spPr>
        <p:txBody>
          <a:bodyPr lIns="45719" rIns="45719"/>
          <a:lstStyle/>
          <a:p>
            <a:pPr/>
          </a:p>
        </p:txBody>
      </p:sp>
      <p:sp>
        <p:nvSpPr>
          <p:cNvPr id="1126" name="object 43"/>
          <p:cNvSpPr/>
          <p:nvPr/>
        </p:nvSpPr>
        <p:spPr>
          <a:xfrm>
            <a:off x="4162314" y="3039323"/>
            <a:ext cx="55815" cy="54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21" y="0"/>
                </a:moveTo>
                <a:lnTo>
                  <a:pt x="85" y="8894"/>
                </a:lnTo>
                <a:lnTo>
                  <a:pt x="0" y="12418"/>
                </a:lnTo>
                <a:lnTo>
                  <a:pt x="972" y="15768"/>
                </a:lnTo>
                <a:lnTo>
                  <a:pt x="2929" y="18682"/>
                </a:lnTo>
                <a:lnTo>
                  <a:pt x="6907" y="20709"/>
                </a:lnTo>
                <a:lnTo>
                  <a:pt x="10589" y="21600"/>
                </a:lnTo>
                <a:lnTo>
                  <a:pt x="13901" y="21464"/>
                </a:lnTo>
                <a:lnTo>
                  <a:pt x="16766" y="20409"/>
                </a:lnTo>
                <a:lnTo>
                  <a:pt x="19109" y="18544"/>
                </a:lnTo>
                <a:lnTo>
                  <a:pt x="20910" y="14601"/>
                </a:lnTo>
                <a:lnTo>
                  <a:pt x="21600" y="10897"/>
                </a:lnTo>
                <a:lnTo>
                  <a:pt x="21280" y="7535"/>
                </a:lnTo>
                <a:lnTo>
                  <a:pt x="20049" y="4621"/>
                </a:lnTo>
                <a:lnTo>
                  <a:pt x="18009" y="2261"/>
                </a:lnTo>
                <a:lnTo>
                  <a:pt x="14224" y="566"/>
                </a:lnTo>
                <a:lnTo>
                  <a:pt x="10621"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127" name="object 44"/>
          <p:cNvSpPr/>
          <p:nvPr/>
        </p:nvSpPr>
        <p:spPr>
          <a:xfrm>
            <a:off x="4690314" y="2075283"/>
            <a:ext cx="52779" cy="63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2189"/>
                </a:lnTo>
                <a:lnTo>
                  <a:pt x="20435" y="21600"/>
                </a:lnTo>
                <a:lnTo>
                  <a:pt x="21600"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128" name="object 45"/>
          <p:cNvSpPr/>
          <p:nvPr/>
        </p:nvSpPr>
        <p:spPr>
          <a:xfrm>
            <a:off x="2806398" y="2008070"/>
            <a:ext cx="1" cy="865738"/>
          </a:xfrm>
          <a:prstGeom prst="line">
            <a:avLst/>
          </a:prstGeom>
          <a:ln w="19040">
            <a:solidFill>
              <a:srgbClr val="000000"/>
            </a:solidFill>
          </a:ln>
        </p:spPr>
        <p:txBody>
          <a:bodyPr lIns="45719" rIns="45719"/>
          <a:lstStyle/>
          <a:p>
            <a:pPr/>
          </a:p>
        </p:txBody>
      </p:sp>
      <p:sp>
        <p:nvSpPr>
          <p:cNvPr id="1129" name="object 46"/>
          <p:cNvSpPr/>
          <p:nvPr/>
        </p:nvSpPr>
        <p:spPr>
          <a:xfrm>
            <a:off x="2777823" y="2836149"/>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10800" y="21600"/>
                </a:lnTo>
                <a:lnTo>
                  <a:pt x="21600"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130" name="object 47"/>
          <p:cNvSpPr/>
          <p:nvPr/>
        </p:nvSpPr>
        <p:spPr>
          <a:xfrm>
            <a:off x="2053244" y="2294312"/>
            <a:ext cx="1505643" cy="367839"/>
          </a:xfrm>
          <a:prstGeom prst="rect">
            <a:avLst/>
          </a:prstGeom>
          <a:blipFill>
            <a:blip r:embed="rId9"/>
            <a:stretch>
              <a:fillRect/>
            </a:stretch>
          </a:blipFill>
          <a:ln w="12700">
            <a:miter lim="400000"/>
          </a:ln>
        </p:spPr>
        <p:txBody>
          <a:bodyPr lIns="45719" rIns="45719"/>
          <a:lstStyle/>
          <a:p>
            <a:pPr>
              <a:defRPr sz="1000">
                <a:solidFill>
                  <a:srgbClr val="000000"/>
                </a:solidFill>
              </a:defRPr>
            </a:pPr>
          </a:p>
        </p:txBody>
      </p:sp>
      <p:sp>
        <p:nvSpPr>
          <p:cNvPr id="1131" name="object 48"/>
          <p:cNvSpPr/>
          <p:nvPr/>
        </p:nvSpPr>
        <p:spPr>
          <a:xfrm>
            <a:off x="2177933" y="2309898"/>
            <a:ext cx="1250028" cy="346018"/>
          </a:xfrm>
          <a:prstGeom prst="rect">
            <a:avLst/>
          </a:prstGeom>
          <a:blipFill>
            <a:blip r:embed="rId10"/>
            <a:stretch>
              <a:fillRect/>
            </a:stretch>
          </a:blipFill>
          <a:ln w="12700">
            <a:miter lim="400000"/>
          </a:ln>
        </p:spPr>
        <p:txBody>
          <a:bodyPr lIns="45719" rIns="45719"/>
          <a:lstStyle/>
          <a:p>
            <a:pPr>
              <a:defRPr sz="1000">
                <a:solidFill>
                  <a:srgbClr val="000000"/>
                </a:solidFill>
              </a:defRPr>
            </a:pPr>
          </a:p>
        </p:txBody>
      </p:sp>
      <p:sp>
        <p:nvSpPr>
          <p:cNvPr id="1132" name="object 49"/>
          <p:cNvSpPr/>
          <p:nvPr/>
        </p:nvSpPr>
        <p:spPr>
          <a:xfrm>
            <a:off x="2091676" y="2317905"/>
            <a:ext cx="1429437" cy="290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69" y="0"/>
                </a:moveTo>
                <a:lnTo>
                  <a:pt x="700" y="3"/>
                </a:lnTo>
                <a:lnTo>
                  <a:pt x="261" y="843"/>
                </a:lnTo>
                <a:lnTo>
                  <a:pt x="18" y="2795"/>
                </a:lnTo>
                <a:lnTo>
                  <a:pt x="0" y="3600"/>
                </a:lnTo>
                <a:lnTo>
                  <a:pt x="1" y="18153"/>
                </a:lnTo>
                <a:lnTo>
                  <a:pt x="171" y="20315"/>
                </a:lnTo>
                <a:lnTo>
                  <a:pt x="568" y="21510"/>
                </a:lnTo>
                <a:lnTo>
                  <a:pt x="731" y="21600"/>
                </a:lnTo>
                <a:lnTo>
                  <a:pt x="20900" y="21597"/>
                </a:lnTo>
                <a:lnTo>
                  <a:pt x="21339" y="20757"/>
                </a:lnTo>
                <a:lnTo>
                  <a:pt x="21582" y="18805"/>
                </a:lnTo>
                <a:lnTo>
                  <a:pt x="21600" y="18000"/>
                </a:lnTo>
                <a:lnTo>
                  <a:pt x="21599" y="3447"/>
                </a:lnTo>
                <a:lnTo>
                  <a:pt x="21429" y="1286"/>
                </a:lnTo>
                <a:lnTo>
                  <a:pt x="21032" y="90"/>
                </a:lnTo>
                <a:lnTo>
                  <a:pt x="20869" y="0"/>
                </a:lnTo>
                <a:close/>
              </a:path>
            </a:pathLst>
          </a:custGeom>
          <a:solidFill>
            <a:srgbClr val="FFE7D3"/>
          </a:solidFill>
          <a:ln w="12700">
            <a:miter lim="400000"/>
          </a:ln>
        </p:spPr>
        <p:txBody>
          <a:bodyPr lIns="45719" rIns="45719"/>
          <a:lstStyle/>
          <a:p>
            <a:pPr>
              <a:defRPr sz="1000">
                <a:solidFill>
                  <a:srgbClr val="000000"/>
                </a:solidFill>
              </a:defRPr>
            </a:pPr>
          </a:p>
        </p:txBody>
      </p:sp>
      <p:sp>
        <p:nvSpPr>
          <p:cNvPr id="1133" name="object 50"/>
          <p:cNvSpPr/>
          <p:nvPr/>
        </p:nvSpPr>
        <p:spPr>
          <a:xfrm>
            <a:off x="2091677" y="2317905"/>
            <a:ext cx="1428713" cy="290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153" y="1396"/>
                </a:lnTo>
                <a:lnTo>
                  <a:pt x="539" y="125"/>
                </a:lnTo>
                <a:lnTo>
                  <a:pt x="20869" y="0"/>
                </a:lnTo>
                <a:lnTo>
                  <a:pt x="21032" y="90"/>
                </a:lnTo>
                <a:lnTo>
                  <a:pt x="21429" y="1287"/>
                </a:lnTo>
                <a:lnTo>
                  <a:pt x="21599" y="3450"/>
                </a:lnTo>
                <a:lnTo>
                  <a:pt x="21600" y="18000"/>
                </a:lnTo>
                <a:lnTo>
                  <a:pt x="21582" y="18805"/>
                </a:lnTo>
                <a:lnTo>
                  <a:pt x="21339" y="20758"/>
                </a:lnTo>
                <a:lnTo>
                  <a:pt x="20899" y="21597"/>
                </a:lnTo>
                <a:lnTo>
                  <a:pt x="731" y="21600"/>
                </a:lnTo>
                <a:lnTo>
                  <a:pt x="568" y="21510"/>
                </a:lnTo>
                <a:lnTo>
                  <a:pt x="171" y="20313"/>
                </a:lnTo>
                <a:lnTo>
                  <a:pt x="1" y="18150"/>
                </a:lnTo>
                <a:lnTo>
                  <a:pt x="0" y="3600"/>
                </a:lnTo>
                <a:close/>
              </a:path>
            </a:pathLst>
          </a:custGeom>
          <a:ln w="9520">
            <a:solidFill>
              <a:srgbClr val="919191"/>
            </a:solidFill>
          </a:ln>
        </p:spPr>
        <p:txBody>
          <a:bodyPr lIns="45719" rIns="45719"/>
          <a:lstStyle/>
          <a:p>
            <a:pPr>
              <a:defRPr sz="1000">
                <a:solidFill>
                  <a:srgbClr val="000000"/>
                </a:solidFill>
              </a:defRPr>
            </a:pPr>
          </a:p>
        </p:txBody>
      </p:sp>
      <p:sp>
        <p:nvSpPr>
          <p:cNvPr id="1134" name="object 51"/>
          <p:cNvSpPr txBox="1"/>
          <p:nvPr/>
        </p:nvSpPr>
        <p:spPr>
          <a:xfrm>
            <a:off x="2229135" y="2348788"/>
            <a:ext cx="1158717"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500">
                <a:solidFill>
                  <a:srgbClr val="000000"/>
                </a:solidFill>
                <a:latin typeface="Calibri"/>
                <a:ea typeface="Calibri"/>
                <a:cs typeface="Calibri"/>
                <a:sym typeface="Calibri"/>
              </a:defRPr>
            </a:lvl1pPr>
          </a:lstStyle>
          <a:p>
            <a:pPr/>
            <a:r>
              <a:t>Record Reader</a:t>
            </a:r>
          </a:p>
        </p:txBody>
      </p:sp>
      <p:graphicFrame>
        <p:nvGraphicFramePr>
          <p:cNvPr id="1135" name="object 6"/>
          <p:cNvGraphicFramePr/>
          <p:nvPr/>
        </p:nvGraphicFramePr>
        <p:xfrm>
          <a:off x="6481631" y="1199532"/>
          <a:ext cx="1265663" cy="139889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97231"/>
                <a:gridCol w="468431"/>
              </a:tblGrid>
              <a:tr h="254098">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the</a:t>
                      </a:r>
                    </a:p>
                  </a:txBody>
                  <a:tcPr marL="0" marR="0" marT="0" marB="0" anchor="t" anchorCtr="0" horzOverflow="overflow">
                    <a:lnL w="12693">
                      <a:solidFill>
                        <a:srgbClr val="000000"/>
                      </a:solidFill>
                    </a:lnL>
                    <a:lnR w="6346">
                      <a:solidFill>
                        <a:srgbClr val="000000"/>
                      </a:solidFill>
                    </a:lnR>
                    <a:lnT w="12693">
                      <a:solidFill>
                        <a:srgbClr val="000000"/>
                      </a:solidFill>
                    </a:lnT>
                    <a:lnB w="6346">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12693">
                      <a:solidFill>
                        <a:srgbClr val="000000"/>
                      </a:solidFill>
                    </a:lnT>
                    <a:lnB w="6346">
                      <a:solidFill>
                        <a:srgbClr val="000000"/>
                      </a:solidFill>
                    </a:lnB>
                  </a:tcPr>
                </a:tc>
              </a:tr>
              <a:tr h="228483">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cat</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228483">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sat</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228483">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on</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228483">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the</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230862">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mat</a:t>
                      </a:r>
                    </a:p>
                  </a:txBody>
                  <a:tcPr marL="0" marR="0" marT="0" marB="0" anchor="t" anchorCtr="0" horzOverflow="overflow">
                    <a:lnL w="12693">
                      <a:solidFill>
                        <a:srgbClr val="000000"/>
                      </a:solidFill>
                    </a:lnL>
                    <a:lnR w="6346">
                      <a:solidFill>
                        <a:srgbClr val="000000"/>
                      </a:solidFill>
                    </a:lnR>
                    <a:lnT w="6346">
                      <a:solidFill>
                        <a:srgbClr val="000000"/>
                      </a:solidFill>
                    </a:lnT>
                    <a:lnB w="12693">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12693">
                      <a:solidFill>
                        <a:srgbClr val="000000"/>
                      </a:solidFill>
                    </a:lnB>
                  </a:tcPr>
                </a:tc>
              </a:tr>
            </a:tbl>
          </a:graphicData>
        </a:graphic>
      </p:graphicFrame>
      <p:graphicFrame>
        <p:nvGraphicFramePr>
          <p:cNvPr id="1136" name="object 12"/>
          <p:cNvGraphicFramePr/>
          <p:nvPr/>
        </p:nvGraphicFramePr>
        <p:xfrm>
          <a:off x="1463671" y="1091949"/>
          <a:ext cx="2598908" cy="61150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9165"/>
                <a:gridCol w="1829105"/>
                <a:gridCol w="430636"/>
              </a:tblGrid>
              <a:tr h="214350">
                <a:tc>
                  <a:txBody>
                    <a:bodyPr/>
                    <a:lstStyle/>
                    <a:p>
                      <a:pPr algn="l">
                        <a:defRPr sz="1800">
                          <a:solidFill>
                            <a:srgbClr val="000000"/>
                          </a:solidFill>
                        </a:defRPr>
                      </a:pPr>
                      <a:r>
                        <a:rPr sz="1200">
                          <a:solidFill>
                            <a:srgbClr val="2A3990"/>
                          </a:solidFill>
                          <a:latin typeface="Courier New"/>
                          <a:ea typeface="Courier New"/>
                          <a:cs typeface="Courier New"/>
                          <a:sym typeface="Courier New"/>
                        </a:rPr>
                        <a:t>the</a:t>
                      </a:r>
                    </a:p>
                  </a:txBody>
                  <a:tcPr marL="0" marR="0" marT="0" marB="0" anchor="t" anchorCtr="0" horzOverflow="overflow"/>
                </a:tc>
                <a:tc>
                  <a:txBody>
                    <a:bodyPr/>
                    <a:lstStyle/>
                    <a:p>
                      <a:pPr indent="60325" algn="l">
                        <a:defRPr sz="1200">
                          <a:latin typeface="Courier New"/>
                          <a:ea typeface="Courier New"/>
                          <a:cs typeface="Courier New"/>
                          <a:sym typeface="Courier New"/>
                        </a:defRPr>
                      </a:pPr>
                      <a:r>
                        <a:t>cat</a:t>
                      </a:r>
                      <a:r>
                        <a:rPr spc="-5"/>
                        <a:t> </a:t>
                      </a:r>
                      <a:r>
                        <a:t>sat</a:t>
                      </a:r>
                      <a:r>
                        <a:rPr spc="-5"/>
                        <a:t> </a:t>
                      </a:r>
                      <a:r>
                        <a:t>on the</a:t>
                      </a:r>
                      <a:r>
                        <a:rPr spc="-5"/>
                        <a:t> </a:t>
                      </a:r>
                      <a:r>
                        <a:t>mat</a:t>
                      </a:r>
                    </a:p>
                  </a:txBody>
                  <a:tcPr marL="0" marR="0" marT="0" marB="0" anchor="t" anchorCtr="0" horzOverflow="overflow"/>
                </a:tc>
                <a:tc>
                  <a:txBody>
                    <a:bodyPr/>
                    <a:lstStyle/>
                    <a:p>
                      <a:pPr algn="l">
                        <a:defRPr sz="1200">
                          <a:latin typeface="Courier New"/>
                          <a:ea typeface="Courier New"/>
                          <a:cs typeface="Courier New"/>
                          <a:sym typeface="Courier New"/>
                        </a:defRPr>
                      </a:pPr>
                    </a:p>
                  </a:txBody>
                  <a:tcPr marL="0" marR="0" marT="0" marB="0" anchor="t" anchorCtr="0" horzOverflow="overflow"/>
                </a:tc>
              </a:tr>
              <a:tr h="182880">
                <a:tc>
                  <a:txBody>
                    <a:bodyPr/>
                    <a:lstStyle/>
                    <a:p>
                      <a:pPr algn="l">
                        <a:defRPr sz="1800">
                          <a:solidFill>
                            <a:srgbClr val="000000"/>
                          </a:solidFill>
                        </a:defRPr>
                      </a:pPr>
                      <a:r>
                        <a:rPr sz="1200">
                          <a:solidFill>
                            <a:srgbClr val="2A3990"/>
                          </a:solidFill>
                          <a:latin typeface="Courier New"/>
                          <a:ea typeface="Courier New"/>
                          <a:cs typeface="Courier New"/>
                          <a:sym typeface="Courier New"/>
                        </a:rPr>
                        <a:t>the</a:t>
                      </a:r>
                    </a:p>
                  </a:txBody>
                  <a:tcPr marL="0" marR="0" marT="0" marB="0" anchor="t" anchorCtr="0" horzOverflow="overflow"/>
                </a:tc>
                <a:tc>
                  <a:txBody>
                    <a:bodyPr/>
                    <a:lstStyle/>
                    <a:p>
                      <a:pPr indent="60325" algn="l">
                        <a:defRPr sz="1200">
                          <a:latin typeface="Courier New"/>
                          <a:ea typeface="Courier New"/>
                          <a:cs typeface="Courier New"/>
                          <a:sym typeface="Courier New"/>
                        </a:defRPr>
                      </a:pPr>
                      <a:r>
                        <a:t>aardvark</a:t>
                      </a:r>
                      <a:r>
                        <a:rPr spc="-5"/>
                        <a:t> </a:t>
                      </a:r>
                      <a:r>
                        <a:t>sat</a:t>
                      </a:r>
                      <a:r>
                        <a:rPr spc="-5"/>
                        <a:t> </a:t>
                      </a:r>
                      <a:r>
                        <a:t>on the</a:t>
                      </a:r>
                    </a:p>
                  </a:txBody>
                  <a:tcPr marL="0" marR="0" marT="0" marB="0" anchor="t" anchorCtr="0" horzOverflow="overflow"/>
                </a:tc>
                <a:tc>
                  <a:txBody>
                    <a:bodyPr/>
                    <a:lstStyle/>
                    <a:p>
                      <a:pPr algn="l">
                        <a:defRPr sz="1800">
                          <a:solidFill>
                            <a:srgbClr val="000000"/>
                          </a:solidFill>
                        </a:defRPr>
                      </a:pPr>
                      <a:r>
                        <a:rPr sz="1200">
                          <a:solidFill>
                            <a:srgbClr val="2A3990"/>
                          </a:solidFill>
                          <a:latin typeface="Courier New"/>
                          <a:ea typeface="Courier New"/>
                          <a:cs typeface="Courier New"/>
                          <a:sym typeface="Courier New"/>
                        </a:rPr>
                        <a:t>sofa</a:t>
                      </a:r>
                    </a:p>
                  </a:txBody>
                  <a:tcPr marL="0" marR="0" marT="0" marB="0" anchor="t" anchorCtr="0" horzOverflow="overflow"/>
                </a:tc>
              </a:tr>
              <a:tr h="214274">
                <a:tc>
                  <a:txBody>
                    <a:bodyPr/>
                    <a:lstStyle/>
                    <a:p>
                      <a:pPr algn="l">
                        <a:defRPr sz="1800">
                          <a:solidFill>
                            <a:srgbClr val="000000"/>
                          </a:solidFill>
                        </a:defRPr>
                      </a:pPr>
                      <a:r>
                        <a:rPr sz="1200">
                          <a:solidFill>
                            <a:srgbClr val="2A3990"/>
                          </a:solidFill>
                          <a:latin typeface="Courier New"/>
                          <a:ea typeface="Courier New"/>
                          <a:cs typeface="Courier New"/>
                          <a:sym typeface="Courier New"/>
                        </a:rPr>
                        <a:t>…</a:t>
                      </a:r>
                    </a:p>
                  </a:txBody>
                  <a:tcPr marL="0" marR="0" marT="0" marB="0" anchor="t" anchorCtr="0" horzOverflow="overflow"/>
                </a:tc>
                <a:tc>
                  <a:txBody>
                    <a:bodyPr/>
                    <a:lstStyle/>
                    <a:p>
                      <a:pPr algn="l">
                        <a:defRPr sz="1200">
                          <a:latin typeface="Courier New"/>
                          <a:ea typeface="Courier New"/>
                          <a:cs typeface="Courier New"/>
                          <a:sym typeface="Courier New"/>
                        </a:defRPr>
                      </a:pPr>
                    </a:p>
                  </a:txBody>
                  <a:tcPr marL="0" marR="0" marT="0" marB="0" anchor="t" anchorCtr="0" horzOverflow="overflow"/>
                </a:tc>
                <a:tc>
                  <a:txBody>
                    <a:bodyPr/>
                    <a:lstStyle/>
                    <a:p>
                      <a:pPr algn="l">
                        <a:defRPr sz="1200">
                          <a:latin typeface="Courier New"/>
                          <a:ea typeface="Courier New"/>
                          <a:cs typeface="Courier New"/>
                          <a:sym typeface="Courier New"/>
                        </a:defRPr>
                      </a:pPr>
                    </a:p>
                  </a:txBody>
                  <a:tcPr marL="0" marR="0" marT="0" marB="0" anchor="t" anchorCtr="0" horzOverflow="overflow"/>
                </a:tc>
              </a:tr>
            </a:tbl>
          </a:graphicData>
        </a:graphic>
      </p:graphicFrame>
      <p:graphicFrame>
        <p:nvGraphicFramePr>
          <p:cNvPr id="1137" name="object 23"/>
          <p:cNvGraphicFramePr/>
          <p:nvPr/>
        </p:nvGraphicFramePr>
        <p:xfrm>
          <a:off x="5795331" y="2888258"/>
          <a:ext cx="1951963" cy="139889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86300"/>
                <a:gridCol w="819150"/>
                <a:gridCol w="446511"/>
              </a:tblGrid>
              <a:tr h="256478">
                <a:tc rowSpan="3">
                  <a:txBody>
                    <a:bodyPr/>
                    <a:lstStyle/>
                    <a:p>
                      <a:pPr algn="l">
                        <a:defRPr sz="1400">
                          <a:latin typeface="Calibri"/>
                          <a:ea typeface="Calibri"/>
                          <a:cs typeface="Calibri"/>
                          <a:sym typeface="Calibri"/>
                        </a:defRPr>
                      </a:pPr>
                    </a:p>
                  </a:txBody>
                  <a:tcPr marL="0" marR="0" marT="0" marB="0" anchor="t" anchorCtr="0" horzOverflow="overflow">
                    <a:lnR w="12693">
                      <a:solidFill>
                        <a:srgbClr val="000000"/>
                      </a:solidFill>
                    </a:lnR>
                    <a:lnB w="19040">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the</a:t>
                      </a:r>
                    </a:p>
                  </a:txBody>
                  <a:tcPr marL="0" marR="0" marT="0" marB="0" anchor="t" anchorCtr="0" horzOverflow="overflow">
                    <a:lnL w="12693">
                      <a:solidFill>
                        <a:srgbClr val="000000"/>
                      </a:solidFill>
                    </a:lnL>
                    <a:lnR w="6346">
                      <a:solidFill>
                        <a:srgbClr val="000000"/>
                      </a:solidFill>
                    </a:lnR>
                    <a:lnT w="12693">
                      <a:solidFill>
                        <a:srgbClr val="000000"/>
                      </a:solidFill>
                    </a:lnT>
                    <a:lnB w="6346">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12693">
                      <a:solidFill>
                        <a:srgbClr val="000000"/>
                      </a:solidFill>
                    </a:lnT>
                    <a:lnB w="6346">
                      <a:solidFill>
                        <a:srgbClr val="000000"/>
                      </a:solidFill>
                    </a:lnB>
                  </a:tcPr>
                </a:tc>
              </a:tr>
              <a:tr h="228483">
                <a:tc vMerge="1">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aardvark</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116151">
                <a:tc vMerge="1">
                  <a:tcPr/>
                </a:tc>
                <a:tc rowSpan="2">
                  <a:txBody>
                    <a:bodyPr/>
                    <a:lstStyle/>
                    <a:p>
                      <a:pPr algn="l">
                        <a:defRPr sz="1800">
                          <a:solidFill>
                            <a:srgbClr val="000000"/>
                          </a:solidFill>
                        </a:defRPr>
                      </a:pPr>
                      <a:r>
                        <a:rPr b="1" sz="1100">
                          <a:solidFill>
                            <a:srgbClr val="2A3990"/>
                          </a:solidFill>
                          <a:latin typeface="Courier New"/>
                          <a:ea typeface="Courier New"/>
                          <a:cs typeface="Courier New"/>
                          <a:sym typeface="Courier New"/>
                        </a:rPr>
                        <a:t>sat</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rowSpan="2">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112330">
                <a:tc rowSpan="4">
                  <a:txBody>
                    <a:bodyPr/>
                    <a:lstStyle/>
                    <a:p>
                      <a:pPr algn="l">
                        <a:defRPr sz="1100">
                          <a:latin typeface="Courier New"/>
                          <a:ea typeface="Courier New"/>
                          <a:cs typeface="Courier New"/>
                          <a:sym typeface="Courier New"/>
                        </a:defRPr>
                      </a:pPr>
                    </a:p>
                  </a:txBody>
                  <a:tcPr marL="0" marR="0" marT="0" marB="0" anchor="t" anchorCtr="0" horzOverflow="overflow">
                    <a:lnR w="12693">
                      <a:solidFill>
                        <a:srgbClr val="000000"/>
                      </a:solidFill>
                    </a:lnR>
                    <a:lnT w="19040">
                      <a:solidFill>
                        <a:srgbClr val="000000"/>
                      </a:solidFill>
                    </a:lnT>
                  </a:tcPr>
                </a:tc>
                <a:tc vMerge="1">
                  <a:tcPr/>
                </a:tc>
                <a:tc vMerge="1">
                  <a:tcPr/>
                </a:tc>
              </a:tr>
              <a:tr h="228483">
                <a:tc vMerge="1">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on</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228483">
                <a:tc vMerge="1">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the</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228483">
                <a:tc vMerge="1">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sofa</a:t>
                      </a:r>
                    </a:p>
                  </a:txBody>
                  <a:tcPr marL="0" marR="0" marT="0" marB="0" anchor="t" anchorCtr="0" horzOverflow="overflow">
                    <a:lnL w="12693">
                      <a:solidFill>
                        <a:srgbClr val="000000"/>
                      </a:solidFill>
                    </a:lnL>
                    <a:lnR w="6346">
                      <a:solidFill>
                        <a:srgbClr val="000000"/>
                      </a:solidFill>
                    </a:lnR>
                    <a:lnT w="6346">
                      <a:solidFill>
                        <a:srgbClr val="000000"/>
                      </a:solidFill>
                    </a:lnT>
                    <a:lnB w="12693">
                      <a:solidFill>
                        <a:srgbClr val="000000"/>
                      </a:solidFill>
                    </a:lnB>
                  </a:tcPr>
                </a:tc>
                <a:tc>
                  <a:txBody>
                    <a:bodyPr/>
                    <a:lstStyle/>
                    <a:p>
                      <a:pPr algn="l">
                        <a:defRPr sz="1800">
                          <a:solidFill>
                            <a:srgbClr val="000000"/>
                          </a:solidFill>
                        </a:defRPr>
                      </a:pPr>
                      <a:r>
                        <a:rPr b="1" sz="11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12693">
                      <a:solidFill>
                        <a:srgbClr val="000000"/>
                      </a:solidFill>
                    </a:lnB>
                  </a:tcPr>
                </a:tc>
              </a:tr>
            </a:tbl>
          </a:graphicData>
        </a:graphic>
      </p:graphicFrame>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9" name="object 2"/>
          <p:cNvSpPr txBox="1"/>
          <p:nvPr>
            <p:ph type="title"/>
          </p:nvPr>
        </p:nvSpPr>
        <p:spPr>
          <a:xfrm>
            <a:off x="311699" y="410000"/>
            <a:ext cx="8520601" cy="607801"/>
          </a:xfrm>
          <a:prstGeom prst="rect">
            <a:avLst/>
          </a:prstGeom>
        </p:spPr>
        <p:txBody>
          <a:bodyPr lIns="0" tIns="0" rIns="0" bIns="0"/>
          <a:lstStyle/>
          <a:p>
            <a:pPr indent="9525">
              <a:defRPr sz="1800">
                <a:solidFill>
                  <a:srgbClr val="107FA7"/>
                </a:solidFill>
              </a:defRPr>
            </a:pPr>
            <a:r>
              <a:t>Mappers</a:t>
            </a:r>
            <a:r>
              <a:rPr spc="-100"/>
              <a:t> </a:t>
            </a:r>
            <a:r>
              <a:t>Run</a:t>
            </a:r>
            <a:r>
              <a:rPr spc="-100"/>
              <a:t> </a:t>
            </a:r>
            <a:r>
              <a:t>in</a:t>
            </a:r>
            <a:r>
              <a:rPr spc="-100"/>
              <a:t> </a:t>
            </a:r>
            <a:r>
              <a:t>Parallel</a:t>
            </a:r>
          </a:p>
        </p:txBody>
      </p:sp>
      <p:sp>
        <p:nvSpPr>
          <p:cNvPr id="1140" name="Text Placeholder 37"/>
          <p:cNvSpPr txBox="1"/>
          <p:nvPr>
            <p:ph type="body" idx="1"/>
          </p:nvPr>
        </p:nvSpPr>
        <p:spPr>
          <a:xfrm>
            <a:off x="311699" y="1229875"/>
            <a:ext cx="8520601" cy="3339001"/>
          </a:xfrm>
          <a:prstGeom prst="rect">
            <a:avLst/>
          </a:prstGeom>
        </p:spPr>
        <p:txBody>
          <a:bodyPr/>
          <a:lstStyle/>
          <a:p>
            <a:pPr/>
          </a:p>
        </p:txBody>
      </p:sp>
      <p:sp>
        <p:nvSpPr>
          <p:cNvPr id="1141" name="object 3"/>
          <p:cNvSpPr/>
          <p:nvPr/>
        </p:nvSpPr>
        <p:spPr>
          <a:xfrm>
            <a:off x="3396789" y="1814252"/>
            <a:ext cx="2453294" cy="791788"/>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1142" name="object 4"/>
          <p:cNvSpPr/>
          <p:nvPr/>
        </p:nvSpPr>
        <p:spPr>
          <a:xfrm>
            <a:off x="3433459" y="1837432"/>
            <a:ext cx="2379755"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17" y="0"/>
                </a:moveTo>
                <a:lnTo>
                  <a:pt x="1011" y="8"/>
                </a:lnTo>
                <a:lnTo>
                  <a:pt x="725" y="202"/>
                </a:lnTo>
                <a:lnTo>
                  <a:pt x="472" y="628"/>
                </a:lnTo>
                <a:lnTo>
                  <a:pt x="262" y="1251"/>
                </a:lnTo>
                <a:lnTo>
                  <a:pt x="107" y="2035"/>
                </a:lnTo>
                <a:lnTo>
                  <a:pt x="18" y="2943"/>
                </a:lnTo>
                <a:lnTo>
                  <a:pt x="0" y="3600"/>
                </a:lnTo>
                <a:lnTo>
                  <a:pt x="2" y="18241"/>
                </a:lnTo>
                <a:lnTo>
                  <a:pt x="61" y="19192"/>
                </a:lnTo>
                <a:lnTo>
                  <a:pt x="189" y="20033"/>
                </a:lnTo>
                <a:lnTo>
                  <a:pt x="377" y="20728"/>
                </a:lnTo>
                <a:lnTo>
                  <a:pt x="612" y="21243"/>
                </a:lnTo>
                <a:lnTo>
                  <a:pt x="886" y="21540"/>
                </a:lnTo>
                <a:lnTo>
                  <a:pt x="1083" y="21600"/>
                </a:lnTo>
                <a:lnTo>
                  <a:pt x="20589" y="21592"/>
                </a:lnTo>
                <a:lnTo>
                  <a:pt x="20875" y="21398"/>
                </a:lnTo>
                <a:lnTo>
                  <a:pt x="21128" y="20972"/>
                </a:lnTo>
                <a:lnTo>
                  <a:pt x="21338" y="20349"/>
                </a:lnTo>
                <a:lnTo>
                  <a:pt x="21493" y="19565"/>
                </a:lnTo>
                <a:lnTo>
                  <a:pt x="21582" y="18657"/>
                </a:lnTo>
                <a:lnTo>
                  <a:pt x="21600" y="18000"/>
                </a:lnTo>
                <a:lnTo>
                  <a:pt x="21598" y="3359"/>
                </a:lnTo>
                <a:lnTo>
                  <a:pt x="21539" y="2408"/>
                </a:lnTo>
                <a:lnTo>
                  <a:pt x="21411" y="1567"/>
                </a:lnTo>
                <a:lnTo>
                  <a:pt x="21223" y="872"/>
                </a:lnTo>
                <a:lnTo>
                  <a:pt x="20988" y="357"/>
                </a:lnTo>
                <a:lnTo>
                  <a:pt x="20714" y="60"/>
                </a:lnTo>
                <a:lnTo>
                  <a:pt x="20517"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1143" name="object 5"/>
          <p:cNvSpPr/>
          <p:nvPr/>
        </p:nvSpPr>
        <p:spPr>
          <a:xfrm>
            <a:off x="3433460" y="1837431"/>
            <a:ext cx="2378542" cy="715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40" y="2628"/>
                </a:lnTo>
                <a:lnTo>
                  <a:pt x="153" y="1757"/>
                </a:lnTo>
                <a:lnTo>
                  <a:pt x="327" y="1023"/>
                </a:lnTo>
                <a:lnTo>
                  <a:pt x="552" y="462"/>
                </a:lnTo>
                <a:lnTo>
                  <a:pt x="818" y="109"/>
                </a:lnTo>
                <a:lnTo>
                  <a:pt x="20517" y="0"/>
                </a:lnTo>
                <a:lnTo>
                  <a:pt x="20617" y="15"/>
                </a:lnTo>
                <a:lnTo>
                  <a:pt x="20900" y="232"/>
                </a:lnTo>
                <a:lnTo>
                  <a:pt x="21150" y="679"/>
                </a:lnTo>
                <a:lnTo>
                  <a:pt x="21355" y="1319"/>
                </a:lnTo>
                <a:lnTo>
                  <a:pt x="21504" y="2116"/>
                </a:lnTo>
                <a:lnTo>
                  <a:pt x="21587" y="3035"/>
                </a:lnTo>
                <a:lnTo>
                  <a:pt x="21600" y="18000"/>
                </a:lnTo>
                <a:lnTo>
                  <a:pt x="21595" y="18333"/>
                </a:lnTo>
                <a:lnTo>
                  <a:pt x="21530" y="19275"/>
                </a:lnTo>
                <a:lnTo>
                  <a:pt x="21396" y="20104"/>
                </a:lnTo>
                <a:lnTo>
                  <a:pt x="21203" y="20785"/>
                </a:lnTo>
                <a:lnTo>
                  <a:pt x="20963" y="21281"/>
                </a:lnTo>
                <a:lnTo>
                  <a:pt x="20687" y="21556"/>
                </a:lnTo>
                <a:lnTo>
                  <a:pt x="1083" y="21600"/>
                </a:lnTo>
                <a:lnTo>
                  <a:pt x="983" y="21585"/>
                </a:lnTo>
                <a:lnTo>
                  <a:pt x="700" y="21368"/>
                </a:lnTo>
                <a:lnTo>
                  <a:pt x="450" y="20921"/>
                </a:lnTo>
                <a:lnTo>
                  <a:pt x="245" y="20281"/>
                </a:lnTo>
                <a:lnTo>
                  <a:pt x="96" y="19484"/>
                </a:lnTo>
                <a:lnTo>
                  <a:pt x="13"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1144" name="object 6"/>
          <p:cNvSpPr/>
          <p:nvPr/>
        </p:nvSpPr>
        <p:spPr>
          <a:xfrm>
            <a:off x="5339315" y="1872444"/>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1145" name="object 7"/>
          <p:cNvSpPr/>
          <p:nvPr/>
        </p:nvSpPr>
        <p:spPr>
          <a:xfrm>
            <a:off x="5344509" y="1877491"/>
            <a:ext cx="461425" cy="636328"/>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1146" name="object 8"/>
          <p:cNvSpPr/>
          <p:nvPr/>
        </p:nvSpPr>
        <p:spPr>
          <a:xfrm>
            <a:off x="3396788" y="3238845"/>
            <a:ext cx="2468881" cy="791788"/>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1147" name="object 9"/>
          <p:cNvSpPr/>
          <p:nvPr/>
        </p:nvSpPr>
        <p:spPr>
          <a:xfrm>
            <a:off x="3433459" y="3261714"/>
            <a:ext cx="2394948" cy="71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23" y="0"/>
                </a:moveTo>
                <a:lnTo>
                  <a:pt x="1004" y="8"/>
                </a:lnTo>
                <a:lnTo>
                  <a:pt x="720" y="202"/>
                </a:lnTo>
                <a:lnTo>
                  <a:pt x="469" y="628"/>
                </a:lnTo>
                <a:lnTo>
                  <a:pt x="261" y="1251"/>
                </a:lnTo>
                <a:lnTo>
                  <a:pt x="107" y="2035"/>
                </a:lnTo>
                <a:lnTo>
                  <a:pt x="18" y="2943"/>
                </a:lnTo>
                <a:lnTo>
                  <a:pt x="0" y="3600"/>
                </a:lnTo>
                <a:lnTo>
                  <a:pt x="2" y="18241"/>
                </a:lnTo>
                <a:lnTo>
                  <a:pt x="60" y="19192"/>
                </a:lnTo>
                <a:lnTo>
                  <a:pt x="188" y="20033"/>
                </a:lnTo>
                <a:lnTo>
                  <a:pt x="374" y="20728"/>
                </a:lnTo>
                <a:lnTo>
                  <a:pt x="609" y="21243"/>
                </a:lnTo>
                <a:lnTo>
                  <a:pt x="880" y="21540"/>
                </a:lnTo>
                <a:lnTo>
                  <a:pt x="1077" y="21600"/>
                </a:lnTo>
                <a:lnTo>
                  <a:pt x="20596" y="21592"/>
                </a:lnTo>
                <a:lnTo>
                  <a:pt x="20880" y="21398"/>
                </a:lnTo>
                <a:lnTo>
                  <a:pt x="21131" y="20972"/>
                </a:lnTo>
                <a:lnTo>
                  <a:pt x="21339" y="20349"/>
                </a:lnTo>
                <a:lnTo>
                  <a:pt x="21493" y="19565"/>
                </a:lnTo>
                <a:lnTo>
                  <a:pt x="21582" y="18657"/>
                </a:lnTo>
                <a:lnTo>
                  <a:pt x="21600" y="18000"/>
                </a:lnTo>
                <a:lnTo>
                  <a:pt x="21598" y="3359"/>
                </a:lnTo>
                <a:lnTo>
                  <a:pt x="21540" y="2408"/>
                </a:lnTo>
                <a:lnTo>
                  <a:pt x="21412" y="1567"/>
                </a:lnTo>
                <a:lnTo>
                  <a:pt x="21226" y="872"/>
                </a:lnTo>
                <a:lnTo>
                  <a:pt x="20991" y="357"/>
                </a:lnTo>
                <a:lnTo>
                  <a:pt x="20720" y="60"/>
                </a:lnTo>
                <a:lnTo>
                  <a:pt x="20523" y="0"/>
                </a:lnTo>
                <a:close/>
              </a:path>
            </a:pathLst>
          </a:custGeom>
          <a:solidFill>
            <a:srgbClr val="F5F5F5"/>
          </a:solidFill>
          <a:ln w="12700">
            <a:miter lim="400000"/>
          </a:ln>
        </p:spPr>
        <p:txBody>
          <a:bodyPr lIns="45719" rIns="45719"/>
          <a:lstStyle/>
          <a:p>
            <a:pPr>
              <a:defRPr sz="1000">
                <a:solidFill>
                  <a:srgbClr val="000000"/>
                </a:solidFill>
              </a:defRPr>
            </a:pPr>
          </a:p>
        </p:txBody>
      </p:sp>
      <p:sp>
        <p:nvSpPr>
          <p:cNvPr id="1148" name="object 10"/>
          <p:cNvSpPr/>
          <p:nvPr/>
        </p:nvSpPr>
        <p:spPr>
          <a:xfrm>
            <a:off x="3433460" y="3261714"/>
            <a:ext cx="2393725" cy="7158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40" y="2628"/>
                </a:lnTo>
                <a:lnTo>
                  <a:pt x="152" y="1757"/>
                </a:lnTo>
                <a:lnTo>
                  <a:pt x="325" y="1023"/>
                </a:lnTo>
                <a:lnTo>
                  <a:pt x="549" y="462"/>
                </a:lnTo>
                <a:lnTo>
                  <a:pt x="813" y="109"/>
                </a:lnTo>
                <a:lnTo>
                  <a:pt x="20523" y="0"/>
                </a:lnTo>
                <a:lnTo>
                  <a:pt x="20623" y="15"/>
                </a:lnTo>
                <a:lnTo>
                  <a:pt x="20905" y="232"/>
                </a:lnTo>
                <a:lnTo>
                  <a:pt x="21153" y="679"/>
                </a:lnTo>
                <a:lnTo>
                  <a:pt x="21356" y="1319"/>
                </a:lnTo>
                <a:lnTo>
                  <a:pt x="21505" y="2116"/>
                </a:lnTo>
                <a:lnTo>
                  <a:pt x="21587" y="3035"/>
                </a:lnTo>
                <a:lnTo>
                  <a:pt x="21600" y="18000"/>
                </a:lnTo>
                <a:lnTo>
                  <a:pt x="21595" y="18333"/>
                </a:lnTo>
                <a:lnTo>
                  <a:pt x="21531" y="19275"/>
                </a:lnTo>
                <a:lnTo>
                  <a:pt x="21397" y="20104"/>
                </a:lnTo>
                <a:lnTo>
                  <a:pt x="21206" y="20785"/>
                </a:lnTo>
                <a:lnTo>
                  <a:pt x="20967" y="21281"/>
                </a:lnTo>
                <a:lnTo>
                  <a:pt x="20693" y="21556"/>
                </a:lnTo>
                <a:lnTo>
                  <a:pt x="1077" y="21600"/>
                </a:lnTo>
                <a:lnTo>
                  <a:pt x="977" y="21585"/>
                </a:lnTo>
                <a:lnTo>
                  <a:pt x="695" y="21368"/>
                </a:lnTo>
                <a:lnTo>
                  <a:pt x="447" y="20921"/>
                </a:lnTo>
                <a:lnTo>
                  <a:pt x="244" y="20281"/>
                </a:lnTo>
                <a:lnTo>
                  <a:pt x="95" y="19484"/>
                </a:lnTo>
                <a:lnTo>
                  <a:pt x="13" y="18565"/>
                </a:lnTo>
                <a:lnTo>
                  <a:pt x="0" y="3600"/>
                </a:lnTo>
                <a:close/>
              </a:path>
            </a:pathLst>
          </a:custGeom>
          <a:ln w="9520">
            <a:solidFill>
              <a:srgbClr val="000000"/>
            </a:solidFill>
          </a:ln>
        </p:spPr>
        <p:txBody>
          <a:bodyPr lIns="45719" rIns="45719"/>
          <a:lstStyle/>
          <a:p>
            <a:pPr>
              <a:defRPr sz="1000">
                <a:solidFill>
                  <a:srgbClr val="000000"/>
                </a:solidFill>
              </a:defRPr>
            </a:pPr>
          </a:p>
        </p:txBody>
      </p:sp>
      <p:sp>
        <p:nvSpPr>
          <p:cNvPr id="1149" name="object 11"/>
          <p:cNvSpPr/>
          <p:nvPr/>
        </p:nvSpPr>
        <p:spPr>
          <a:xfrm>
            <a:off x="5354508" y="3296727"/>
            <a:ext cx="469736" cy="641376"/>
          </a:xfrm>
          <a:prstGeom prst="rect">
            <a:avLst/>
          </a:prstGeom>
          <a:solidFill>
            <a:srgbClr val="FFFFFF"/>
          </a:solidFill>
          <a:ln w="12700">
            <a:miter lim="400000"/>
          </a:ln>
        </p:spPr>
        <p:txBody>
          <a:bodyPr lIns="45719" rIns="45719"/>
          <a:lstStyle/>
          <a:p>
            <a:pPr>
              <a:defRPr sz="1000">
                <a:solidFill>
                  <a:srgbClr val="000000"/>
                </a:solidFill>
              </a:defRPr>
            </a:pPr>
          </a:p>
        </p:txBody>
      </p:sp>
      <p:sp>
        <p:nvSpPr>
          <p:cNvPr id="1150" name="object 12"/>
          <p:cNvSpPr/>
          <p:nvPr/>
        </p:nvSpPr>
        <p:spPr>
          <a:xfrm>
            <a:off x="5359699" y="3301774"/>
            <a:ext cx="461429" cy="636328"/>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1151" name="object 13"/>
          <p:cNvSpPr/>
          <p:nvPr/>
        </p:nvSpPr>
        <p:spPr>
          <a:xfrm>
            <a:off x="5728508" y="1929591"/>
            <a:ext cx="935182" cy="517468"/>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1152" name="object 14"/>
          <p:cNvSpPr/>
          <p:nvPr/>
        </p:nvSpPr>
        <p:spPr>
          <a:xfrm>
            <a:off x="5806440" y="2044930"/>
            <a:ext cx="707622" cy="296142"/>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1153" name="object 15"/>
          <p:cNvSpPr/>
          <p:nvPr/>
        </p:nvSpPr>
        <p:spPr>
          <a:xfrm>
            <a:off x="5762623" y="1947103"/>
            <a:ext cx="867690" cy="447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47" y="0"/>
                </a:moveTo>
                <a:lnTo>
                  <a:pt x="0" y="0"/>
                </a:lnTo>
                <a:lnTo>
                  <a:pt x="0" y="21600"/>
                </a:lnTo>
                <a:lnTo>
                  <a:pt x="18347" y="21600"/>
                </a:lnTo>
                <a:lnTo>
                  <a:pt x="21600" y="10800"/>
                </a:lnTo>
                <a:lnTo>
                  <a:pt x="18347"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1154" name="object 16"/>
          <p:cNvSpPr txBox="1"/>
          <p:nvPr/>
        </p:nvSpPr>
        <p:spPr>
          <a:xfrm>
            <a:off x="5854200" y="2079643"/>
            <a:ext cx="623411"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FFFFFF"/>
                </a:solidFill>
                <a:latin typeface="Calibri"/>
                <a:ea typeface="Calibri"/>
                <a:cs typeface="Calibri"/>
                <a:sym typeface="Calibri"/>
              </a:defRPr>
            </a:lvl1pPr>
          </a:lstStyle>
          <a:p>
            <a:pPr/>
            <a:r>
              <a:t>Mapper 1</a:t>
            </a:r>
          </a:p>
        </p:txBody>
      </p:sp>
      <p:sp>
        <p:nvSpPr>
          <p:cNvPr id="1155" name="object 17"/>
          <p:cNvSpPr/>
          <p:nvPr/>
        </p:nvSpPr>
        <p:spPr>
          <a:xfrm>
            <a:off x="5728508" y="3369771"/>
            <a:ext cx="935182" cy="514351"/>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1156" name="object 18"/>
          <p:cNvSpPr/>
          <p:nvPr/>
        </p:nvSpPr>
        <p:spPr>
          <a:xfrm>
            <a:off x="5806440" y="3481992"/>
            <a:ext cx="707622" cy="296142"/>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1157" name="object 19"/>
          <p:cNvSpPr/>
          <p:nvPr/>
        </p:nvSpPr>
        <p:spPr>
          <a:xfrm>
            <a:off x="5762623" y="3385944"/>
            <a:ext cx="867690" cy="447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47" y="0"/>
                </a:moveTo>
                <a:lnTo>
                  <a:pt x="0" y="0"/>
                </a:lnTo>
                <a:lnTo>
                  <a:pt x="0" y="21600"/>
                </a:lnTo>
                <a:lnTo>
                  <a:pt x="18347" y="21600"/>
                </a:lnTo>
                <a:lnTo>
                  <a:pt x="21600" y="10800"/>
                </a:lnTo>
                <a:lnTo>
                  <a:pt x="18347"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1158" name="object 20"/>
          <p:cNvSpPr txBox="1"/>
          <p:nvPr/>
        </p:nvSpPr>
        <p:spPr>
          <a:xfrm>
            <a:off x="5854200" y="3518482"/>
            <a:ext cx="623411"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200">
                <a:solidFill>
                  <a:srgbClr val="FFFFFF"/>
                </a:solidFill>
                <a:latin typeface="Calibri"/>
                <a:ea typeface="Calibri"/>
                <a:cs typeface="Calibri"/>
                <a:sym typeface="Calibri"/>
              </a:defRPr>
            </a:lvl1pPr>
          </a:lstStyle>
          <a:p>
            <a:pPr/>
            <a:r>
              <a:t>Mapper 2</a:t>
            </a:r>
          </a:p>
        </p:txBody>
      </p:sp>
      <p:sp>
        <p:nvSpPr>
          <p:cNvPr id="1159" name="object 21"/>
          <p:cNvSpPr/>
          <p:nvPr/>
        </p:nvSpPr>
        <p:spPr>
          <a:xfrm>
            <a:off x="1330035" y="1814253"/>
            <a:ext cx="1574223" cy="2818015"/>
          </a:xfrm>
          <a:prstGeom prst="rect">
            <a:avLst/>
          </a:prstGeom>
          <a:blipFill>
            <a:blip r:embed="rId9"/>
            <a:stretch>
              <a:fillRect/>
            </a:stretch>
          </a:blipFill>
          <a:ln w="12700">
            <a:miter lim="400000"/>
          </a:ln>
        </p:spPr>
        <p:txBody>
          <a:bodyPr lIns="45719" rIns="45719"/>
          <a:lstStyle/>
          <a:p>
            <a:pPr>
              <a:defRPr sz="1000">
                <a:solidFill>
                  <a:srgbClr val="000000"/>
                </a:solidFill>
              </a:defRPr>
            </a:pPr>
          </a:p>
        </p:txBody>
      </p:sp>
      <p:sp>
        <p:nvSpPr>
          <p:cNvPr id="1160" name="object 22"/>
          <p:cNvSpPr/>
          <p:nvPr/>
        </p:nvSpPr>
        <p:spPr>
          <a:xfrm>
            <a:off x="1368618" y="1837428"/>
            <a:ext cx="1498645" cy="2741203"/>
          </a:xfrm>
          <a:prstGeom prst="rect">
            <a:avLst/>
          </a:prstGeom>
          <a:blipFill>
            <a:blip r:embed="rId10"/>
            <a:stretch>
              <a:fillRect/>
            </a:stretch>
          </a:blipFill>
          <a:ln w="12700">
            <a:miter lim="400000"/>
          </a:ln>
        </p:spPr>
        <p:txBody>
          <a:bodyPr lIns="45719" rIns="45719"/>
          <a:lstStyle/>
          <a:p>
            <a:pPr>
              <a:defRPr sz="1000">
                <a:solidFill>
                  <a:srgbClr val="000000"/>
                </a:solidFill>
              </a:defRPr>
            </a:pPr>
          </a:p>
        </p:txBody>
      </p:sp>
      <p:sp>
        <p:nvSpPr>
          <p:cNvPr id="1161" name="object 23"/>
          <p:cNvSpPr/>
          <p:nvPr/>
        </p:nvSpPr>
        <p:spPr>
          <a:xfrm>
            <a:off x="1368622" y="1837431"/>
            <a:ext cx="1497877" cy="2739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2"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1162" name="object 24"/>
          <p:cNvSpPr/>
          <p:nvPr/>
        </p:nvSpPr>
        <p:spPr>
          <a:xfrm>
            <a:off x="3535441" y="1904562"/>
            <a:ext cx="1806732" cy="609182"/>
          </a:xfrm>
          <a:prstGeom prst="rect">
            <a:avLst/>
          </a:prstGeom>
          <a:blipFill>
            <a:blip r:embed="rId11"/>
            <a:stretch>
              <a:fillRect/>
            </a:stretch>
          </a:blipFill>
          <a:ln w="12700">
            <a:miter lim="400000"/>
          </a:ln>
        </p:spPr>
        <p:txBody>
          <a:bodyPr lIns="45719" rIns="45719"/>
          <a:lstStyle/>
          <a:p>
            <a:pPr>
              <a:defRPr sz="1000">
                <a:solidFill>
                  <a:srgbClr val="000000"/>
                </a:solidFill>
              </a:defRPr>
            </a:pPr>
          </a:p>
        </p:txBody>
      </p:sp>
      <p:sp>
        <p:nvSpPr>
          <p:cNvPr id="1163" name="object 25"/>
          <p:cNvSpPr/>
          <p:nvPr/>
        </p:nvSpPr>
        <p:spPr>
          <a:xfrm>
            <a:off x="3535443" y="1904558"/>
            <a:ext cx="1805808" cy="608871"/>
          </a:xfrm>
          <a:prstGeom prst="rect">
            <a:avLst/>
          </a:prstGeom>
          <a:ln w="9520">
            <a:solidFill>
              <a:srgbClr val="2CB3D2"/>
            </a:solidFill>
          </a:ln>
        </p:spPr>
        <p:txBody>
          <a:bodyPr lIns="45719" rIns="45719"/>
          <a:lstStyle/>
          <a:p>
            <a:pPr>
              <a:defRPr sz="1000">
                <a:solidFill>
                  <a:srgbClr val="000000"/>
                </a:solidFill>
              </a:defRPr>
            </a:pPr>
          </a:p>
        </p:txBody>
      </p:sp>
      <p:sp>
        <p:nvSpPr>
          <p:cNvPr id="1164" name="object 26"/>
          <p:cNvSpPr/>
          <p:nvPr/>
        </p:nvSpPr>
        <p:spPr>
          <a:xfrm>
            <a:off x="3532583" y="3297735"/>
            <a:ext cx="1806732" cy="609182"/>
          </a:xfrm>
          <a:prstGeom prst="rect">
            <a:avLst/>
          </a:prstGeom>
          <a:blipFill>
            <a:blip r:embed="rId12"/>
            <a:stretch>
              <a:fillRect/>
            </a:stretch>
          </a:blipFill>
          <a:ln w="12700">
            <a:miter lim="400000"/>
          </a:ln>
        </p:spPr>
        <p:txBody>
          <a:bodyPr lIns="45719" rIns="45719"/>
          <a:lstStyle/>
          <a:p>
            <a:pPr>
              <a:defRPr sz="1000">
                <a:solidFill>
                  <a:srgbClr val="000000"/>
                </a:solidFill>
              </a:defRPr>
            </a:pPr>
          </a:p>
        </p:txBody>
      </p:sp>
      <p:sp>
        <p:nvSpPr>
          <p:cNvPr id="1165" name="object 27"/>
          <p:cNvSpPr/>
          <p:nvPr/>
        </p:nvSpPr>
        <p:spPr>
          <a:xfrm>
            <a:off x="3532583" y="3297739"/>
            <a:ext cx="1805809" cy="608871"/>
          </a:xfrm>
          <a:prstGeom prst="rect">
            <a:avLst/>
          </a:prstGeom>
          <a:ln w="9520">
            <a:solidFill>
              <a:srgbClr val="471471"/>
            </a:solidFill>
          </a:ln>
        </p:spPr>
        <p:txBody>
          <a:bodyPr lIns="45719" rIns="45719"/>
          <a:lstStyle/>
          <a:p>
            <a:pPr>
              <a:defRPr sz="1000">
                <a:solidFill>
                  <a:srgbClr val="000000"/>
                </a:solidFill>
              </a:defRPr>
            </a:pPr>
          </a:p>
        </p:txBody>
      </p:sp>
      <p:sp>
        <p:nvSpPr>
          <p:cNvPr id="1166" name="object 28"/>
          <p:cNvSpPr txBox="1"/>
          <p:nvPr/>
        </p:nvSpPr>
        <p:spPr>
          <a:xfrm>
            <a:off x="1573528" y="878520"/>
            <a:ext cx="5625467" cy="11053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49543" indent="-140018">
              <a:buClr>
                <a:srgbClr val="2DA6C9"/>
              </a:buClr>
              <a:buSzPct val="100000"/>
              <a:buFont typeface="Arial"/>
              <a:buChar char="▪"/>
              <a:tabLst>
                <a:tab pos="139700" algn="l"/>
              </a:tabLst>
              <a:defRPr b="1" spc="-11" sz="1500">
                <a:solidFill>
                  <a:srgbClr val="000000"/>
                </a:solidFill>
                <a:latin typeface="Calibri"/>
                <a:ea typeface="Calibri"/>
                <a:cs typeface="Calibri"/>
                <a:sym typeface="Calibri"/>
              </a:defRPr>
            </a:pPr>
            <a:r>
              <a:t>Hadoop </a:t>
            </a:r>
            <a:r>
              <a:rPr spc="-8"/>
              <a:t>runs </a:t>
            </a:r>
            <a:r>
              <a:t>Map </a:t>
            </a:r>
            <a:r>
              <a:rPr spc="-8"/>
              <a:t>tasks </a:t>
            </a:r>
            <a:r>
              <a:t>on </a:t>
            </a:r>
            <a:r>
              <a:rPr spc="-8"/>
              <a:t>the </a:t>
            </a:r>
            <a:r>
              <a:t>node </a:t>
            </a:r>
            <a:r>
              <a:rPr spc="-8"/>
              <a:t>storing the data </a:t>
            </a:r>
            <a:r>
              <a:t>(when </a:t>
            </a:r>
            <a:r>
              <a:rPr spc="-8"/>
              <a:t>possible)</a:t>
            </a:r>
          </a:p>
          <a:p>
            <a:pPr lvl="1" marL="454343" indent="-140018">
              <a:spcBef>
                <a:spcPts val="200"/>
              </a:spcBef>
              <a:buClr>
                <a:srgbClr val="107FA7"/>
              </a:buClr>
              <a:buSzPct val="100000"/>
              <a:buFont typeface="Helvetica"/>
              <a:buChar char="–"/>
              <a:tabLst>
                <a:tab pos="444500" algn="l"/>
              </a:tabLst>
              <a:defRPr sz="1500">
                <a:solidFill>
                  <a:srgbClr val="000000"/>
                </a:solidFill>
                <a:latin typeface="Calibri"/>
                <a:ea typeface="Calibri"/>
                <a:cs typeface="Calibri"/>
                <a:sym typeface="Calibri"/>
              </a:defRPr>
            </a:pPr>
            <a:r>
              <a:t>Minimizes</a:t>
            </a:r>
            <a:r>
              <a:rPr spc="-4"/>
              <a:t> </a:t>
            </a:r>
            <a:r>
              <a:rPr spc="-8"/>
              <a:t>network traﬃc</a:t>
            </a:r>
          </a:p>
          <a:p>
            <a:pPr lvl="1" marL="454343" indent="-140018">
              <a:spcBef>
                <a:spcPts val="200"/>
              </a:spcBef>
              <a:buClr>
                <a:srgbClr val="107FA7"/>
              </a:buClr>
              <a:buSzPct val="100000"/>
              <a:buFont typeface="Helvetica"/>
              <a:buChar char="–"/>
              <a:tabLst>
                <a:tab pos="444500" algn="l"/>
              </a:tabLst>
              <a:defRPr sz="1500">
                <a:solidFill>
                  <a:srgbClr val="000000"/>
                </a:solidFill>
                <a:latin typeface="Calibri"/>
                <a:ea typeface="Calibri"/>
                <a:cs typeface="Calibri"/>
                <a:sym typeface="Calibri"/>
              </a:defRPr>
            </a:pPr>
            <a:r>
              <a:t>Many Mappers</a:t>
            </a:r>
            <a:r>
              <a:rPr spc="-4"/>
              <a:t> </a:t>
            </a:r>
            <a:r>
              <a:t>can</a:t>
            </a:r>
            <a:r>
              <a:rPr spc="-4"/>
              <a:t> </a:t>
            </a:r>
            <a:r>
              <a:t>run</a:t>
            </a:r>
            <a:r>
              <a:rPr spc="-4"/>
              <a:t> </a:t>
            </a:r>
            <a:r>
              <a:t>in</a:t>
            </a:r>
            <a:r>
              <a:rPr spc="-4"/>
              <a:t> </a:t>
            </a:r>
            <a:r>
              <a:t>parallel</a:t>
            </a:r>
          </a:p>
          <a:p>
            <a:pPr indent="245268">
              <a:lnSpc>
                <a:spcPts val="1400"/>
              </a:lnSpc>
              <a:defRPr sz="1200">
                <a:solidFill>
                  <a:srgbClr val="000000"/>
                </a:solidFill>
                <a:latin typeface="Calibri"/>
                <a:ea typeface="Calibri"/>
                <a:cs typeface="Calibri"/>
                <a:sym typeface="Calibri"/>
              </a:defRPr>
            </a:pPr>
            <a:r>
              <a:t>Input</a:t>
            </a:r>
            <a:r>
              <a:rPr spc="-4"/>
              <a:t> </a:t>
            </a:r>
            <a:r>
              <a:t>Data</a:t>
            </a:r>
          </a:p>
        </p:txBody>
      </p:sp>
      <p:sp>
        <p:nvSpPr>
          <p:cNvPr id="1167" name="object 29"/>
          <p:cNvSpPr txBox="1"/>
          <p:nvPr/>
        </p:nvSpPr>
        <p:spPr>
          <a:xfrm>
            <a:off x="1427679" y="1945674"/>
            <a:ext cx="1345407" cy="1950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9525" indent="9525">
              <a:lnSpc>
                <a:spcPct val="99700"/>
              </a:lnSpc>
              <a:defRPr sz="600">
                <a:solidFill>
                  <a:srgbClr val="000000"/>
                </a:solidFill>
                <a:latin typeface="Courier New"/>
                <a:ea typeface="Courier New"/>
                <a:cs typeface="Courier New"/>
                <a:sym typeface="Courier New"/>
              </a:defRPr>
            </a:pPr>
            <a:r>
              <a:t>Lorem</a:t>
            </a:r>
            <a:r>
              <a:rPr spc="-4"/>
              <a:t> </a:t>
            </a:r>
            <a:r>
              <a:t>ipsum</a:t>
            </a:r>
            <a:r>
              <a:rPr spc="-4"/>
              <a:t> </a:t>
            </a:r>
            <a:r>
              <a:t>dolor</a:t>
            </a:r>
            <a:r>
              <a:rPr spc="-4"/>
              <a:t> </a:t>
            </a:r>
            <a:r>
              <a:t>sit ame</a:t>
            </a:r>
            <a:r>
              <a:rPr spc="-4"/>
              <a:t>t</a:t>
            </a:r>
            <a:r>
              <a:t>, consectetur</a:t>
            </a:r>
            <a:r>
              <a:rPr spc="-4"/>
              <a:t> </a:t>
            </a:r>
            <a:r>
              <a:t>adipiscing</a:t>
            </a:r>
            <a:r>
              <a:rPr spc="-4"/>
              <a:t> </a:t>
            </a:r>
            <a:r>
              <a:t>eli</a:t>
            </a:r>
            <a:r>
              <a:rPr spc="-4"/>
              <a:t>t</a:t>
            </a:r>
            <a:r>
              <a:t>. Integer</a:t>
            </a:r>
            <a:r>
              <a:rPr spc="-4"/>
              <a:t> </a:t>
            </a:r>
            <a:r>
              <a:t>nec</a:t>
            </a:r>
            <a:r>
              <a:rPr spc="-4"/>
              <a:t> </a:t>
            </a:r>
            <a:r>
              <a:t>odi</a:t>
            </a:r>
            <a:r>
              <a:rPr spc="-4"/>
              <a:t>o</a:t>
            </a:r>
            <a:r>
              <a:t>. Praesent liber</a:t>
            </a:r>
            <a:r>
              <a:rPr spc="-4"/>
              <a:t>o</a:t>
            </a:r>
            <a:r>
              <a:t>. Sed</a:t>
            </a:r>
            <a:r>
              <a:rPr spc="-4"/>
              <a:t> </a:t>
            </a:r>
            <a:r>
              <a:t>cursus</a:t>
            </a:r>
            <a:r>
              <a:rPr spc="-4"/>
              <a:t> </a:t>
            </a:r>
            <a:r>
              <a:t>ante dapibus</a:t>
            </a:r>
            <a:r>
              <a:rPr spc="-4"/>
              <a:t> </a:t>
            </a:r>
            <a:r>
              <a:t>diam.</a:t>
            </a:r>
            <a:r>
              <a:rPr spc="-4"/>
              <a:t> </a:t>
            </a:r>
            <a:r>
              <a:t>Sed nisi.</a:t>
            </a:r>
            <a:r>
              <a:rPr spc="-4"/>
              <a:t> </a:t>
            </a:r>
            <a:r>
              <a:t>Nulla quis</a:t>
            </a:r>
            <a:r>
              <a:rPr spc="-4"/>
              <a:t> </a:t>
            </a:r>
            <a:r>
              <a:t>sem at nibh</a:t>
            </a:r>
            <a:r>
              <a:rPr spc="-4"/>
              <a:t> </a:t>
            </a:r>
            <a:r>
              <a:t>elementum imperdie</a:t>
            </a:r>
            <a:r>
              <a:rPr spc="-4"/>
              <a:t>t</a:t>
            </a:r>
            <a:r>
              <a:t>. Duis</a:t>
            </a:r>
            <a:r>
              <a:rPr spc="-4"/>
              <a:t> </a:t>
            </a:r>
            <a:r>
              <a:t>sagittis ipsu</a:t>
            </a:r>
            <a:r>
              <a:rPr spc="-4"/>
              <a:t>m</a:t>
            </a:r>
            <a:r>
              <a:t>. Praesent</a:t>
            </a:r>
            <a:r>
              <a:rPr spc="-4"/>
              <a:t> </a:t>
            </a:r>
            <a:r>
              <a:t>mauri</a:t>
            </a:r>
            <a:r>
              <a:rPr spc="-4"/>
              <a:t>s</a:t>
            </a:r>
            <a:r>
              <a:t>. Fusce nec</a:t>
            </a:r>
            <a:r>
              <a:rPr spc="-4"/>
              <a:t> </a:t>
            </a:r>
            <a:r>
              <a:t>tellus</a:t>
            </a:r>
            <a:r>
              <a:rPr spc="-4"/>
              <a:t> </a:t>
            </a:r>
            <a:r>
              <a:t>sed</a:t>
            </a:r>
            <a:r>
              <a:rPr spc="-4"/>
              <a:t> </a:t>
            </a:r>
            <a:r>
              <a:t>augue</a:t>
            </a:r>
            <a:r>
              <a:rPr spc="-4"/>
              <a:t> </a:t>
            </a:r>
            <a:r>
              <a:t>semper port</a:t>
            </a:r>
            <a:r>
              <a:rPr spc="-4"/>
              <a:t>a</a:t>
            </a:r>
            <a:r>
              <a:t>. Mauris</a:t>
            </a:r>
            <a:r>
              <a:rPr spc="-4"/>
              <a:t> </a:t>
            </a:r>
            <a:r>
              <a:t>mass</a:t>
            </a:r>
            <a:r>
              <a:rPr spc="-4"/>
              <a:t>a</a:t>
            </a:r>
            <a:r>
              <a:t>. Vestibulum</a:t>
            </a:r>
            <a:r>
              <a:rPr spc="-4"/>
              <a:t> </a:t>
            </a:r>
            <a:r>
              <a:t>lacinia</a:t>
            </a:r>
            <a:r>
              <a:rPr spc="-4"/>
              <a:t> </a:t>
            </a:r>
            <a:r>
              <a:t>arcu</a:t>
            </a:r>
            <a:r>
              <a:rPr spc="-4"/>
              <a:t> </a:t>
            </a:r>
            <a:r>
              <a:t>eget null</a:t>
            </a:r>
            <a:r>
              <a:rPr spc="-4"/>
              <a:t>a</a:t>
            </a:r>
            <a:r>
              <a:t>. Class</a:t>
            </a:r>
            <a:r>
              <a:rPr spc="-4"/>
              <a:t> </a:t>
            </a:r>
            <a:r>
              <a:t>aptent</a:t>
            </a:r>
            <a:r>
              <a:rPr spc="-4"/>
              <a:t> </a:t>
            </a:r>
            <a:r>
              <a:t>taciti sociosqu</a:t>
            </a:r>
            <a:r>
              <a:rPr spc="-4"/>
              <a:t> </a:t>
            </a:r>
            <a:r>
              <a:t>ad litora</a:t>
            </a:r>
            <a:r>
              <a:rPr spc="-4"/>
              <a:t> </a:t>
            </a:r>
            <a:r>
              <a:t>torquent per conubia</a:t>
            </a:r>
            <a:r>
              <a:rPr spc="-4"/>
              <a:t> </a:t>
            </a:r>
            <a:r>
              <a:t>nostra,</a:t>
            </a:r>
            <a:r>
              <a:rPr spc="-4"/>
              <a:t> </a:t>
            </a:r>
            <a:r>
              <a:t>per inceptos</a:t>
            </a:r>
            <a:r>
              <a:rPr spc="-4"/>
              <a:t> </a:t>
            </a:r>
            <a:r>
              <a:t>himenaeo</a:t>
            </a:r>
            <a:r>
              <a:rPr spc="-4"/>
              <a:t>s</a:t>
            </a:r>
            <a:r>
              <a:t>. Curabitur sodales</a:t>
            </a:r>
            <a:r>
              <a:rPr spc="-4"/>
              <a:t> </a:t>
            </a:r>
            <a:r>
              <a:t>ligula</a:t>
            </a:r>
            <a:r>
              <a:rPr spc="-4"/>
              <a:t> </a:t>
            </a:r>
            <a:r>
              <a:t>in liber</a:t>
            </a:r>
            <a:r>
              <a:rPr spc="-4"/>
              <a:t>o</a:t>
            </a:r>
            <a:r>
              <a:t>. Sed dignissim</a:t>
            </a:r>
            <a:r>
              <a:rPr spc="-4"/>
              <a:t> </a:t>
            </a:r>
            <a:r>
              <a:t>lacinia</a:t>
            </a:r>
            <a:r>
              <a:rPr spc="-4"/>
              <a:t> </a:t>
            </a:r>
            <a:r>
              <a:t>nun</a:t>
            </a:r>
            <a:r>
              <a:rPr spc="-4"/>
              <a:t>c</a:t>
            </a:r>
            <a:r>
              <a:t>. Curabitur</a:t>
            </a:r>
            <a:r>
              <a:rPr spc="-4"/>
              <a:t> </a:t>
            </a:r>
            <a:r>
              <a:t>torto</a:t>
            </a:r>
            <a:r>
              <a:rPr spc="-4"/>
              <a:t>r</a:t>
            </a:r>
            <a:r>
              <a:t>. Pellentesque</a:t>
            </a:r>
            <a:r>
              <a:rPr spc="-4"/>
              <a:t> </a:t>
            </a:r>
            <a:r>
              <a:t>nib</a:t>
            </a:r>
            <a:r>
              <a:rPr spc="-4"/>
              <a:t>h</a:t>
            </a:r>
            <a:r>
              <a:t>. Aenean quam.</a:t>
            </a:r>
            <a:r>
              <a:rPr spc="-4"/>
              <a:t> </a:t>
            </a:r>
            <a:r>
              <a:t>In scelerisque</a:t>
            </a:r>
            <a:r>
              <a:rPr spc="-4"/>
              <a:t> </a:t>
            </a:r>
            <a:r>
              <a:t>sem at dolor.</a:t>
            </a:r>
            <a:r>
              <a:rPr spc="-4"/>
              <a:t> </a:t>
            </a:r>
            <a:r>
              <a:t>Maecenas</a:t>
            </a:r>
            <a:r>
              <a:rPr spc="-4"/>
              <a:t> </a:t>
            </a:r>
            <a:r>
              <a:t>matti</a:t>
            </a:r>
            <a:r>
              <a:rPr spc="-4"/>
              <a:t>s</a:t>
            </a:r>
            <a:r>
              <a:t>. Sed convallis</a:t>
            </a:r>
            <a:r>
              <a:rPr spc="-4"/>
              <a:t> </a:t>
            </a:r>
            <a:r>
              <a:t>tristique</a:t>
            </a:r>
            <a:r>
              <a:rPr spc="-4"/>
              <a:t> </a:t>
            </a:r>
            <a:r>
              <a:t>se</a:t>
            </a:r>
            <a:r>
              <a:rPr spc="-4"/>
              <a:t>m</a:t>
            </a:r>
            <a:r>
              <a:t>…</a:t>
            </a:r>
          </a:p>
        </p:txBody>
      </p:sp>
      <p:sp>
        <p:nvSpPr>
          <p:cNvPr id="1168" name="object 30"/>
          <p:cNvSpPr txBox="1"/>
          <p:nvPr/>
        </p:nvSpPr>
        <p:spPr>
          <a:xfrm>
            <a:off x="3594498" y="1963403"/>
            <a:ext cx="1465422" cy="4648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9525" indent="9525">
              <a:lnSpc>
                <a:spcPts val="900"/>
              </a:lnSpc>
              <a:defRPr sz="800">
                <a:solidFill>
                  <a:srgbClr val="000000"/>
                </a:solidFill>
                <a:latin typeface="Courier New"/>
                <a:ea typeface="Courier New"/>
                <a:cs typeface="Courier New"/>
                <a:sym typeface="Courier New"/>
              </a:defRPr>
            </a:pPr>
            <a:r>
              <a:t>the</a:t>
            </a:r>
            <a:r>
              <a:rPr spc="-4"/>
              <a:t> </a:t>
            </a:r>
            <a:r>
              <a:t>cat</a:t>
            </a:r>
            <a:r>
              <a:rPr spc="-4"/>
              <a:t> </a:t>
            </a:r>
            <a:r>
              <a:t>sat</a:t>
            </a:r>
            <a:r>
              <a:rPr spc="-4"/>
              <a:t> </a:t>
            </a:r>
            <a:r>
              <a:t>on the</a:t>
            </a:r>
            <a:r>
              <a:rPr spc="-4"/>
              <a:t> </a:t>
            </a:r>
            <a:r>
              <a:t>mat the</a:t>
            </a:r>
            <a:r>
              <a:rPr spc="-4"/>
              <a:t> </a:t>
            </a:r>
            <a:r>
              <a:t>aardvark</a:t>
            </a:r>
            <a:r>
              <a:rPr spc="-4"/>
              <a:t> </a:t>
            </a:r>
            <a:r>
              <a:t>sat</a:t>
            </a:r>
            <a:r>
              <a:rPr spc="-4"/>
              <a:t> </a:t>
            </a:r>
            <a:r>
              <a:t>on the sofa</a:t>
            </a:r>
          </a:p>
          <a:p>
            <a:pPr indent="9525">
              <a:lnSpc>
                <a:spcPts val="900"/>
              </a:lnSpc>
              <a:defRPr sz="800">
                <a:solidFill>
                  <a:srgbClr val="000000"/>
                </a:solidFill>
                <a:latin typeface="Courier New"/>
                <a:ea typeface="Courier New"/>
                <a:cs typeface="Courier New"/>
                <a:sym typeface="Courier New"/>
              </a:defRPr>
            </a:pPr>
            <a:r>
              <a:t>…</a:t>
            </a:r>
          </a:p>
        </p:txBody>
      </p:sp>
      <p:sp>
        <p:nvSpPr>
          <p:cNvPr id="1169" name="object 31"/>
          <p:cNvSpPr txBox="1"/>
          <p:nvPr/>
        </p:nvSpPr>
        <p:spPr>
          <a:xfrm>
            <a:off x="3591638" y="3293719"/>
            <a:ext cx="1276827" cy="4648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9525" indent="9525">
              <a:lnSpc>
                <a:spcPts val="900"/>
              </a:lnSpc>
              <a:defRPr sz="800">
                <a:solidFill>
                  <a:srgbClr val="000000"/>
                </a:solidFill>
                <a:latin typeface="Courier New"/>
                <a:ea typeface="Courier New"/>
                <a:cs typeface="Courier New"/>
                <a:sym typeface="Courier New"/>
              </a:defRPr>
            </a:pPr>
            <a:r>
              <a:t>the</a:t>
            </a:r>
            <a:r>
              <a:rPr spc="-4"/>
              <a:t> </a:t>
            </a:r>
            <a:r>
              <a:t>mahout</a:t>
            </a:r>
            <a:r>
              <a:rPr spc="-4"/>
              <a:t> </a:t>
            </a:r>
            <a:r>
              <a:t>drove</a:t>
            </a:r>
            <a:r>
              <a:rPr spc="-4"/>
              <a:t> </a:t>
            </a:r>
            <a:r>
              <a:t>the elephant</a:t>
            </a:r>
            <a:r>
              <a:rPr spc="-4"/>
              <a:t> </a:t>
            </a:r>
            <a:r>
              <a:t>to get</a:t>
            </a:r>
            <a:r>
              <a:rPr spc="-4"/>
              <a:t> </a:t>
            </a:r>
            <a:r>
              <a:t>the laundry</a:t>
            </a:r>
          </a:p>
          <a:p>
            <a:pPr indent="9525">
              <a:lnSpc>
                <a:spcPts val="900"/>
              </a:lnSpc>
              <a:defRPr sz="800">
                <a:solidFill>
                  <a:srgbClr val="000000"/>
                </a:solidFill>
                <a:latin typeface="Courier New"/>
                <a:ea typeface="Courier New"/>
                <a:cs typeface="Courier New"/>
                <a:sym typeface="Courier New"/>
              </a:defRPr>
            </a:pPr>
            <a:r>
              <a:t>…</a:t>
            </a:r>
          </a:p>
        </p:txBody>
      </p:sp>
      <p:sp>
        <p:nvSpPr>
          <p:cNvPr id="1170" name="object 34"/>
          <p:cNvSpPr/>
          <p:nvPr/>
        </p:nvSpPr>
        <p:spPr>
          <a:xfrm>
            <a:off x="2951017" y="1808017"/>
            <a:ext cx="333549" cy="2228851"/>
          </a:xfrm>
          <a:prstGeom prst="rect">
            <a:avLst/>
          </a:prstGeom>
          <a:blipFill>
            <a:blip r:embed="rId13"/>
            <a:stretch>
              <a:fillRect/>
            </a:stretch>
          </a:blipFill>
          <a:ln w="12700">
            <a:miter lim="400000"/>
          </a:ln>
        </p:spPr>
        <p:txBody>
          <a:bodyPr lIns="45719" rIns="45719"/>
          <a:lstStyle/>
          <a:p>
            <a:pPr>
              <a:defRPr sz="1000">
                <a:solidFill>
                  <a:srgbClr val="000000"/>
                </a:solidFill>
              </a:defRPr>
            </a:pPr>
          </a:p>
        </p:txBody>
      </p:sp>
      <p:sp>
        <p:nvSpPr>
          <p:cNvPr id="1171" name="object 35"/>
          <p:cNvSpPr/>
          <p:nvPr/>
        </p:nvSpPr>
        <p:spPr>
          <a:xfrm>
            <a:off x="3004523" y="1837487"/>
            <a:ext cx="246320" cy="21393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8958" y="21594"/>
                </a:lnTo>
                <a:lnTo>
                  <a:pt x="15440" y="21565"/>
                </a:lnTo>
                <a:lnTo>
                  <a:pt x="12677" y="21515"/>
                </a:lnTo>
                <a:lnTo>
                  <a:pt x="10390" y="11015"/>
                </a:lnTo>
                <a:lnTo>
                  <a:pt x="10310" y="10989"/>
                </a:lnTo>
                <a:lnTo>
                  <a:pt x="7792" y="10877"/>
                </a:lnTo>
                <a:lnTo>
                  <a:pt x="4915" y="10830"/>
                </a:lnTo>
                <a:lnTo>
                  <a:pt x="1317" y="10804"/>
                </a:lnTo>
                <a:lnTo>
                  <a:pt x="0" y="10800"/>
                </a:lnTo>
                <a:lnTo>
                  <a:pt x="1266" y="10798"/>
                </a:lnTo>
                <a:lnTo>
                  <a:pt x="4845" y="10773"/>
                </a:lnTo>
                <a:lnTo>
                  <a:pt x="7807" y="10724"/>
                </a:lnTo>
                <a:lnTo>
                  <a:pt x="10352" y="10602"/>
                </a:lnTo>
                <a:lnTo>
                  <a:pt x="10390" y="215"/>
                </a:lnTo>
                <a:lnTo>
                  <a:pt x="10469" y="189"/>
                </a:lnTo>
                <a:lnTo>
                  <a:pt x="12988" y="77"/>
                </a:lnTo>
                <a:lnTo>
                  <a:pt x="15864" y="30"/>
                </a:lnTo>
                <a:lnTo>
                  <a:pt x="19462" y="3"/>
                </a:lnTo>
                <a:lnTo>
                  <a:pt x="20779" y="0"/>
                </a:lnTo>
              </a:path>
            </a:pathLst>
          </a:custGeom>
          <a:ln w="25387">
            <a:solidFill>
              <a:srgbClr val="919191"/>
            </a:solidFill>
          </a:ln>
        </p:spPr>
        <p:txBody>
          <a:bodyPr lIns="45719" rIns="45719"/>
          <a:lstStyle/>
          <a:p>
            <a:pPr>
              <a:defRPr sz="1000">
                <a:solidFill>
                  <a:srgbClr val="000000"/>
                </a:solidFill>
              </a:defRPr>
            </a:pPr>
          </a:p>
        </p:txBody>
      </p:sp>
      <p:sp>
        <p:nvSpPr>
          <p:cNvPr id="1172" name="object 36"/>
          <p:cNvSpPr txBox="1"/>
          <p:nvPr/>
        </p:nvSpPr>
        <p:spPr>
          <a:xfrm>
            <a:off x="3492513" y="2565679"/>
            <a:ext cx="465774"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15" sz="1200">
                <a:solidFill>
                  <a:srgbClr val="107FA7"/>
                </a:solidFill>
                <a:latin typeface="Calibri"/>
                <a:ea typeface="Calibri"/>
                <a:cs typeface="Calibri"/>
                <a:sym typeface="Calibri"/>
              </a:defRPr>
            </a:pPr>
            <a:r>
              <a:t>N</a:t>
            </a:r>
            <a:r>
              <a:rPr spc="-8"/>
              <a:t>ode 1</a:t>
            </a:r>
          </a:p>
        </p:txBody>
      </p:sp>
      <p:sp>
        <p:nvSpPr>
          <p:cNvPr id="1173" name="object 37"/>
          <p:cNvSpPr txBox="1"/>
          <p:nvPr/>
        </p:nvSpPr>
        <p:spPr>
          <a:xfrm>
            <a:off x="3525127" y="3990314"/>
            <a:ext cx="465774"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pc="-15" sz="1200">
                <a:solidFill>
                  <a:srgbClr val="107FA7"/>
                </a:solidFill>
                <a:latin typeface="Calibri"/>
                <a:ea typeface="Calibri"/>
                <a:cs typeface="Calibri"/>
                <a:sym typeface="Calibri"/>
              </a:defRPr>
            </a:pPr>
            <a:r>
              <a:t>N</a:t>
            </a:r>
            <a:r>
              <a:rPr spc="-8"/>
              <a:t>ode 2</a:t>
            </a:r>
          </a:p>
        </p:txBody>
      </p:sp>
      <p:graphicFrame>
        <p:nvGraphicFramePr>
          <p:cNvPr id="1174" name="object 32"/>
          <p:cNvGraphicFramePr/>
          <p:nvPr/>
        </p:nvGraphicFramePr>
        <p:xfrm>
          <a:off x="6729228" y="1339837"/>
          <a:ext cx="1045156" cy="174789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3461"/>
                <a:gridCol w="321695"/>
              </a:tblGrid>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12693">
                      <a:solidFill>
                        <a:srgbClr val="000000"/>
                      </a:solidFill>
                    </a:lnL>
                    <a:lnR w="6346">
                      <a:solidFill>
                        <a:srgbClr val="000000"/>
                      </a:solidFill>
                    </a:lnR>
                    <a:lnT w="12693">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12693">
                      <a:solidFill>
                        <a:srgbClr val="000000"/>
                      </a:solidFill>
                    </a:lnT>
                    <a:lnB w="6346">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cat</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sat</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on</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mat</a:t>
                      </a:r>
                    </a:p>
                  </a:txBody>
                  <a:tcPr marL="0" marR="0" marT="0" marB="0" anchor="t" anchorCtr="0" horzOverflow="overflow">
                    <a:lnL w="12693">
                      <a:solidFill>
                        <a:srgbClr val="000000"/>
                      </a:solidFill>
                    </a:lnL>
                    <a:lnR w="6346">
                      <a:solidFill>
                        <a:srgbClr val="000000"/>
                      </a:solidFill>
                    </a:lnR>
                    <a:lnT w="6346">
                      <a:solidFill>
                        <a:srgbClr val="000000"/>
                      </a:solidFill>
                    </a:lnT>
                    <a:lnB w="28560">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28560">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12693">
                      <a:solidFill>
                        <a:srgbClr val="000000"/>
                      </a:solidFill>
                    </a:lnL>
                    <a:lnR w="6346">
                      <a:solidFill>
                        <a:srgbClr val="000000"/>
                      </a:solidFill>
                    </a:lnR>
                    <a:lnT w="28560">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28560">
                      <a:solidFill>
                        <a:srgbClr val="000000"/>
                      </a:solidFill>
                    </a:lnT>
                    <a:lnB w="6346">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aardvark</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a:t>
                      </a:r>
                    </a:p>
                  </a:txBody>
                  <a:tcPr marL="0" marR="0" marT="0" marB="0" anchor="t" anchorCtr="0" horzOverflow="overflow">
                    <a:lnL w="12693">
                      <a:solidFill>
                        <a:srgbClr val="000000"/>
                      </a:solidFill>
                    </a:lnL>
                    <a:lnR w="6346">
                      <a:solidFill>
                        <a:srgbClr val="000000"/>
                      </a:solidFill>
                    </a:lnR>
                    <a:lnT w="6346">
                      <a:solidFill>
                        <a:srgbClr val="000000"/>
                      </a:solidFill>
                    </a:lnT>
                    <a:lnB w="12693">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a:t>
                      </a:r>
                    </a:p>
                  </a:txBody>
                  <a:tcPr marL="0" marR="0" marT="0" marB="0" anchor="t" anchorCtr="0" horzOverflow="overflow">
                    <a:lnL w="6346">
                      <a:solidFill>
                        <a:srgbClr val="000000"/>
                      </a:solidFill>
                    </a:lnL>
                    <a:lnR w="12693">
                      <a:solidFill>
                        <a:srgbClr val="000000"/>
                      </a:solidFill>
                    </a:lnR>
                    <a:lnT w="6346">
                      <a:solidFill>
                        <a:srgbClr val="000000"/>
                      </a:solidFill>
                    </a:lnT>
                    <a:lnB w="12693">
                      <a:solidFill>
                        <a:srgbClr val="000000"/>
                      </a:solidFill>
                    </a:lnB>
                  </a:tcPr>
                </a:tc>
              </a:tr>
            </a:tbl>
          </a:graphicData>
        </a:graphic>
      </p:graphicFrame>
      <p:graphicFrame>
        <p:nvGraphicFramePr>
          <p:cNvPr id="1175" name="object 33"/>
          <p:cNvGraphicFramePr/>
          <p:nvPr/>
        </p:nvGraphicFramePr>
        <p:xfrm>
          <a:off x="6729228" y="3333089"/>
          <a:ext cx="1045156" cy="11652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3461"/>
                <a:gridCol w="321695"/>
              </a:tblGrid>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12693">
                      <a:solidFill>
                        <a:srgbClr val="000000"/>
                      </a:solidFill>
                    </a:lnL>
                    <a:lnR w="6346">
                      <a:solidFill>
                        <a:srgbClr val="000000"/>
                      </a:solidFill>
                    </a:lnR>
                    <a:lnT w="12693">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12693">
                      <a:solidFill>
                        <a:srgbClr val="000000"/>
                      </a:solidFill>
                    </a:lnT>
                    <a:lnB w="6346">
                      <a:solidFill>
                        <a:srgbClr val="000000"/>
                      </a:solidFill>
                    </a:lnB>
                  </a:tcPr>
                </a:tc>
              </a:tr>
              <a:tr h="194211">
                <a:tc>
                  <a:txBody>
                    <a:bodyPr/>
                    <a:lstStyle/>
                    <a:p>
                      <a:pPr algn="l">
                        <a:defRPr sz="1800">
                          <a:solidFill>
                            <a:srgbClr val="000000"/>
                          </a:solidFill>
                        </a:defRPr>
                      </a:pPr>
                      <a:r>
                        <a:rPr b="1" sz="800">
                          <a:solidFill>
                            <a:srgbClr val="2A3990"/>
                          </a:solidFill>
                          <a:latin typeface="Courier New"/>
                          <a:ea typeface="Courier New"/>
                          <a:cs typeface="Courier New"/>
                          <a:sym typeface="Courier New"/>
                        </a:rPr>
                        <a:t>mahout</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drove</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elephant</a:t>
                      </a:r>
                    </a:p>
                  </a:txBody>
                  <a:tcPr marL="0" marR="0" marT="0" marB="0" anchor="t" anchorCtr="0" horzOverflow="overflow">
                    <a:lnL w="12693">
                      <a:solidFill>
                        <a:srgbClr val="000000"/>
                      </a:solidFill>
                    </a:lnL>
                    <a:lnR w="6346">
                      <a:solidFill>
                        <a:srgbClr val="000000"/>
                      </a:solidFill>
                    </a:lnR>
                    <a:lnT w="6346">
                      <a:solidFill>
                        <a:srgbClr val="000000"/>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000000"/>
                      </a:solidFill>
                    </a:lnL>
                    <a:lnR w="12693">
                      <a:solidFill>
                        <a:srgbClr val="000000"/>
                      </a:solidFill>
                    </a:lnR>
                    <a:lnT w="6346">
                      <a:solidFill>
                        <a:srgbClr val="000000"/>
                      </a:solidFill>
                    </a:lnT>
                    <a:lnB w="6346">
                      <a:solidFill>
                        <a:srgbClr val="000000"/>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a:t>
                      </a:r>
                    </a:p>
                  </a:txBody>
                  <a:tcPr marL="0" marR="0" marT="0" marB="0" anchor="t" anchorCtr="0" horzOverflow="overflow">
                    <a:lnL w="12693">
                      <a:solidFill>
                        <a:srgbClr val="000000"/>
                      </a:solidFill>
                    </a:lnL>
                    <a:lnR w="6346">
                      <a:solidFill>
                        <a:srgbClr val="000000"/>
                      </a:solidFill>
                    </a:lnR>
                    <a:lnT w="6346">
                      <a:solidFill>
                        <a:srgbClr val="000000"/>
                      </a:solidFill>
                    </a:lnT>
                    <a:lnB w="12693">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a:t>
                      </a:r>
                    </a:p>
                  </a:txBody>
                  <a:tcPr marL="0" marR="0" marT="0" marB="0" anchor="t" anchorCtr="0" horzOverflow="overflow">
                    <a:lnL w="6346">
                      <a:solidFill>
                        <a:srgbClr val="000000"/>
                      </a:solidFill>
                    </a:lnL>
                    <a:lnR w="12693">
                      <a:solidFill>
                        <a:srgbClr val="000000"/>
                      </a:solidFill>
                    </a:lnR>
                    <a:lnT w="6346">
                      <a:solidFill>
                        <a:srgbClr val="000000"/>
                      </a:solidFill>
                    </a:lnT>
                    <a:lnB w="12693">
                      <a:solidFill>
                        <a:srgbClr val="000000"/>
                      </a:solidFill>
                    </a:lnB>
                  </a:tcPr>
                </a:tc>
              </a:tr>
            </a:tbl>
          </a:graphicData>
        </a:graphic>
      </p:graphicFrame>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7" name="object 2"/>
          <p:cNvSpPr/>
          <p:nvPr/>
        </p:nvSpPr>
        <p:spPr>
          <a:xfrm>
            <a:off x="1142999" y="4694189"/>
            <a:ext cx="6858001" cy="449310"/>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1178" name="object 3"/>
          <p:cNvSpPr/>
          <p:nvPr/>
        </p:nvSpPr>
        <p:spPr>
          <a:xfrm>
            <a:off x="1263219" y="4773612"/>
            <a:ext cx="964705" cy="288735"/>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1179" name="object 4"/>
          <p:cNvSpPr txBox="1"/>
          <p:nvPr/>
        </p:nvSpPr>
        <p:spPr>
          <a:xfrm>
            <a:off x="7525129" y="4799836"/>
            <a:ext cx="28575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b="1" spc="-41" sz="900">
                <a:solidFill>
                  <a:srgbClr val="FFFFFF"/>
                </a:solidFill>
                <a:latin typeface="Calibri"/>
                <a:ea typeface="Calibri"/>
                <a:cs typeface="Calibri"/>
                <a:sym typeface="Calibri"/>
              </a:defRPr>
            </a:lvl1pPr>
          </a:lstStyle>
          <a:p>
            <a:pPr/>
            <a:r>
              <a:t>04#19</a:t>
            </a:r>
          </a:p>
        </p:txBody>
      </p:sp>
      <p:sp>
        <p:nvSpPr>
          <p:cNvPr id="1180" name="object 5"/>
          <p:cNvSpPr txBox="1"/>
          <p:nvPr/>
        </p:nvSpPr>
        <p:spPr>
          <a:xfrm>
            <a:off x="2545107" y="4807144"/>
            <a:ext cx="4536283"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z="800">
                <a:solidFill>
                  <a:srgbClr val="FFFFFF"/>
                </a:solidFill>
                <a:latin typeface="Calibri"/>
                <a:ea typeface="Calibri"/>
                <a:cs typeface="Calibri"/>
                <a:sym typeface="Calibri"/>
              </a:defRPr>
            </a:pPr>
            <a:r>
              <a:t>© Cop</a:t>
            </a:r>
            <a:r>
              <a:rPr spc="-4"/>
              <a:t>yri</a:t>
            </a:r>
            <a:r>
              <a:rPr spc="-8"/>
              <a:t>gh</a:t>
            </a:r>
            <a:r>
              <a:rPr spc="-4"/>
              <a:t>t </a:t>
            </a:r>
            <a:r>
              <a:rPr spc="-8"/>
              <a:t>2010</a:t>
            </a:r>
            <a:r>
              <a:rPr spc="-68"/>
              <a:t>/</a:t>
            </a:r>
            <a:r>
              <a:rPr spc="-8"/>
              <a:t>2014 Cloud</a:t>
            </a:r>
            <a:r>
              <a:rPr spc="-4"/>
              <a:t>era. </a:t>
            </a:r>
            <a:r>
              <a:rPr spc="-8"/>
              <a:t>All </a:t>
            </a:r>
            <a:r>
              <a:rPr spc="-4"/>
              <a:t>ri</a:t>
            </a:r>
            <a:r>
              <a:rPr spc="-8"/>
              <a:t>ghts </a:t>
            </a:r>
            <a:r>
              <a:rPr spc="-4"/>
              <a:t>reserved. </a:t>
            </a:r>
            <a:r>
              <a:rPr spc="-8"/>
              <a:t>No</a:t>
            </a:r>
            <a:r>
              <a:rPr spc="-4"/>
              <a:t>t to b</a:t>
            </a:r>
            <a:r>
              <a:rPr spc="-8"/>
              <a:t>e </a:t>
            </a:r>
            <a:r>
              <a:rPr spc="-4"/>
              <a:t>reproduced </a:t>
            </a:r>
            <a:r>
              <a:rPr spc="-8"/>
              <a:t>withou</a:t>
            </a:r>
            <a:r>
              <a:rPr spc="-4"/>
              <a:t>t prior </a:t>
            </a:r>
            <a:r>
              <a:rPr spc="-8"/>
              <a:t>wri</a:t>
            </a:r>
            <a:r>
              <a:rPr spc="109"/>
              <a:t>&gt;</a:t>
            </a:r>
            <a:r>
              <a:rPr spc="-8"/>
              <a:t>en </a:t>
            </a:r>
            <a:r>
              <a:rPr spc="-4"/>
              <a:t>cons</a:t>
            </a:r>
            <a:r>
              <a:rPr spc="-8"/>
              <a:t>ent.</a:t>
            </a:r>
          </a:p>
        </p:txBody>
      </p:sp>
      <p:sp>
        <p:nvSpPr>
          <p:cNvPr id="1181" name="object 6"/>
          <p:cNvSpPr/>
          <p:nvPr/>
        </p:nvSpPr>
        <p:spPr>
          <a:xfrm>
            <a:off x="1485900" y="743754"/>
            <a:ext cx="6172199" cy="1192"/>
          </a:xfrm>
          <a:prstGeom prst="line">
            <a:avLst/>
          </a:prstGeom>
          <a:ln w="6349">
            <a:solidFill>
              <a:srgbClr val="BCBCBC"/>
            </a:solidFill>
          </a:ln>
        </p:spPr>
        <p:txBody>
          <a:bodyPr lIns="45719" rIns="45719"/>
          <a:lstStyle/>
          <a:p>
            <a:pPr/>
          </a:p>
        </p:txBody>
      </p:sp>
      <p:sp>
        <p:nvSpPr>
          <p:cNvPr id="1182" name="object 7"/>
          <p:cNvSpPr txBox="1"/>
          <p:nvPr>
            <p:ph type="title"/>
          </p:nvPr>
        </p:nvSpPr>
        <p:spPr>
          <a:xfrm>
            <a:off x="311699" y="410000"/>
            <a:ext cx="8520601" cy="607801"/>
          </a:xfrm>
          <a:prstGeom prst="rect">
            <a:avLst/>
          </a:prstGeom>
        </p:spPr>
        <p:txBody>
          <a:bodyPr lIns="0" tIns="0" rIns="0" bIns="0"/>
          <a:lstStyle/>
          <a:p>
            <a:pPr indent="9525">
              <a:defRPr sz="1800">
                <a:solidFill>
                  <a:srgbClr val="107FA7"/>
                </a:solidFill>
              </a:defRPr>
            </a:pPr>
            <a:r>
              <a:t>Ex</a:t>
            </a:r>
            <a:r>
              <a:rPr spc="-100"/>
              <a:t>ample: Wor</a:t>
            </a:r>
            <a:r>
              <a:t>dCoun</a:t>
            </a:r>
            <a:r>
              <a:rPr spc="-100"/>
              <a:t>t </a:t>
            </a:r>
            <a:r>
              <a:t>Shu</a:t>
            </a:r>
            <a:r>
              <a:rPr spc="-100"/>
              <a:t>ﬄe and Sort</a:t>
            </a:r>
          </a:p>
        </p:txBody>
      </p:sp>
      <p:sp>
        <p:nvSpPr>
          <p:cNvPr id="1183" name="Text Placeholder 42"/>
          <p:cNvSpPr txBox="1"/>
          <p:nvPr>
            <p:ph type="body" idx="1"/>
          </p:nvPr>
        </p:nvSpPr>
        <p:spPr>
          <a:xfrm>
            <a:off x="311699" y="1229875"/>
            <a:ext cx="8520601" cy="3339001"/>
          </a:xfrm>
          <a:prstGeom prst="rect">
            <a:avLst/>
          </a:prstGeom>
        </p:spPr>
        <p:txBody>
          <a:bodyPr/>
          <a:lstStyle/>
          <a:p>
            <a:pPr/>
          </a:p>
        </p:txBody>
      </p:sp>
      <p:sp>
        <p:nvSpPr>
          <p:cNvPr id="1184" name="object 11"/>
          <p:cNvSpPr/>
          <p:nvPr/>
        </p:nvSpPr>
        <p:spPr>
          <a:xfrm>
            <a:off x="1448492" y="1751907"/>
            <a:ext cx="735678" cy="514351"/>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1185" name="object 12"/>
          <p:cNvSpPr/>
          <p:nvPr/>
        </p:nvSpPr>
        <p:spPr>
          <a:xfrm>
            <a:off x="1517072" y="1876598"/>
            <a:ext cx="533055" cy="277438"/>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1186" name="object 13"/>
          <p:cNvSpPr/>
          <p:nvPr/>
        </p:nvSpPr>
        <p:spPr>
          <a:xfrm>
            <a:off x="1481280" y="1767789"/>
            <a:ext cx="667662" cy="447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73" y="0"/>
                </a:moveTo>
                <a:lnTo>
                  <a:pt x="0" y="0"/>
                </a:lnTo>
                <a:lnTo>
                  <a:pt x="0" y="21600"/>
                </a:lnTo>
                <a:lnTo>
                  <a:pt x="17373" y="21600"/>
                </a:lnTo>
                <a:lnTo>
                  <a:pt x="21600" y="10800"/>
                </a:lnTo>
                <a:lnTo>
                  <a:pt x="17373"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1187" name="object 14"/>
          <p:cNvSpPr txBox="1"/>
          <p:nvPr/>
        </p:nvSpPr>
        <p:spPr>
          <a:xfrm>
            <a:off x="1559467" y="1911760"/>
            <a:ext cx="450057"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9525">
              <a:defRPr sz="1000">
                <a:solidFill>
                  <a:srgbClr val="FFFFFF"/>
                </a:solidFill>
                <a:latin typeface="Calibri"/>
                <a:ea typeface="Calibri"/>
                <a:cs typeface="Calibri"/>
                <a:sym typeface="Calibri"/>
              </a:defRPr>
            </a:pPr>
            <a:r>
              <a:t>Mapp</a:t>
            </a:r>
            <a:r>
              <a:rPr spc="-8"/>
              <a:t>er</a:t>
            </a:r>
          </a:p>
        </p:txBody>
      </p:sp>
      <p:sp>
        <p:nvSpPr>
          <p:cNvPr id="1188" name="object 15"/>
          <p:cNvSpPr/>
          <p:nvPr/>
        </p:nvSpPr>
        <p:spPr>
          <a:xfrm>
            <a:off x="1448492" y="3547455"/>
            <a:ext cx="735678" cy="517468"/>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1189" name="object 16"/>
          <p:cNvSpPr/>
          <p:nvPr/>
        </p:nvSpPr>
        <p:spPr>
          <a:xfrm>
            <a:off x="1517072" y="3672146"/>
            <a:ext cx="533055" cy="277438"/>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1190" name="object 17"/>
          <p:cNvSpPr/>
          <p:nvPr/>
        </p:nvSpPr>
        <p:spPr>
          <a:xfrm>
            <a:off x="1481280" y="3564261"/>
            <a:ext cx="667662" cy="447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73" y="0"/>
                </a:moveTo>
                <a:lnTo>
                  <a:pt x="0" y="0"/>
                </a:lnTo>
                <a:lnTo>
                  <a:pt x="0" y="21600"/>
                </a:lnTo>
                <a:lnTo>
                  <a:pt x="17373" y="21600"/>
                </a:lnTo>
                <a:lnTo>
                  <a:pt x="21600" y="10800"/>
                </a:lnTo>
                <a:lnTo>
                  <a:pt x="17373" y="0"/>
                </a:lnTo>
                <a:close/>
              </a:path>
            </a:pathLst>
          </a:custGeom>
          <a:solidFill>
            <a:srgbClr val="0092B6"/>
          </a:solidFill>
          <a:ln w="12700">
            <a:miter lim="400000"/>
          </a:ln>
        </p:spPr>
        <p:txBody>
          <a:bodyPr lIns="45719" rIns="45719"/>
          <a:lstStyle/>
          <a:p>
            <a:pPr>
              <a:defRPr sz="1000">
                <a:solidFill>
                  <a:srgbClr val="000000"/>
                </a:solidFill>
              </a:defRPr>
            </a:pPr>
          </a:p>
        </p:txBody>
      </p:sp>
      <p:sp>
        <p:nvSpPr>
          <p:cNvPr id="1191" name="object 18"/>
          <p:cNvSpPr txBox="1"/>
          <p:nvPr/>
        </p:nvSpPr>
        <p:spPr>
          <a:xfrm>
            <a:off x="1473196" y="3066033"/>
            <a:ext cx="536259" cy="11736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75247" indent="14287">
              <a:lnSpc>
                <a:spcPct val="118600"/>
              </a:lnSpc>
              <a:defRPr spc="-15" sz="1200">
                <a:solidFill>
                  <a:srgbClr val="107FA7"/>
                </a:solidFill>
                <a:latin typeface="Calibri"/>
                <a:ea typeface="Calibri"/>
                <a:cs typeface="Calibri"/>
                <a:sym typeface="Calibri"/>
              </a:defRPr>
            </a:pPr>
            <a:r>
              <a:t>N</a:t>
            </a:r>
            <a:r>
              <a:rPr spc="-8"/>
              <a:t>ode 1</a:t>
            </a:r>
            <a:r>
              <a:rPr spc="-4"/>
              <a:t> </a:t>
            </a:r>
            <a:r>
              <a:t>N</a:t>
            </a:r>
            <a:r>
              <a:rPr spc="-8"/>
              <a:t>ode 2</a:t>
            </a:r>
            <a:endParaRPr>
              <a:solidFill>
                <a:srgbClr val="000000"/>
              </a:solidFill>
            </a:endParaRPr>
          </a:p>
          <a:p>
            <a:pPr>
              <a:lnSpc>
                <a:spcPts val="700"/>
              </a:lnSpc>
              <a:defRPr sz="700">
                <a:solidFill>
                  <a:srgbClr val="000000"/>
                </a:solidFill>
              </a:defRPr>
            </a:pPr>
          </a:p>
          <a:p>
            <a:pPr>
              <a:lnSpc>
                <a:spcPts val="800"/>
              </a:lnSpc>
              <a:defRPr sz="800">
                <a:solidFill>
                  <a:srgbClr val="000000"/>
                </a:solidFill>
              </a:defRPr>
            </a:pPr>
          </a:p>
          <a:p>
            <a:pPr indent="95726">
              <a:defRPr sz="1000">
                <a:solidFill>
                  <a:srgbClr val="FFFFFF"/>
                </a:solidFill>
                <a:latin typeface="Calibri"/>
                <a:ea typeface="Calibri"/>
                <a:cs typeface="Calibri"/>
                <a:sym typeface="Calibri"/>
              </a:defRPr>
            </a:pPr>
            <a:r>
              <a:t>Mapp</a:t>
            </a:r>
            <a:r>
              <a:rPr spc="-8"/>
              <a:t>er</a:t>
            </a:r>
          </a:p>
        </p:txBody>
      </p:sp>
      <p:sp>
        <p:nvSpPr>
          <p:cNvPr id="1192" name="object 20"/>
          <p:cNvSpPr/>
          <p:nvPr/>
        </p:nvSpPr>
        <p:spPr>
          <a:xfrm>
            <a:off x="1481281" y="3328149"/>
            <a:ext cx="3712200" cy="1"/>
          </a:xfrm>
          <a:prstGeom prst="line">
            <a:avLst/>
          </a:prstGeom>
          <a:ln w="25387">
            <a:solidFill>
              <a:srgbClr val="0092B6"/>
            </a:solidFill>
          </a:ln>
        </p:spPr>
        <p:txBody>
          <a:bodyPr lIns="45719" rIns="45719"/>
          <a:lstStyle/>
          <a:p>
            <a:pPr/>
          </a:p>
        </p:txBody>
      </p:sp>
      <p:sp>
        <p:nvSpPr>
          <p:cNvPr id="1193" name="object 21"/>
          <p:cNvSpPr/>
          <p:nvPr/>
        </p:nvSpPr>
        <p:spPr>
          <a:xfrm>
            <a:off x="3332100" y="2130951"/>
            <a:ext cx="469934" cy="145203"/>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1194" name="object 22"/>
          <p:cNvSpPr/>
          <p:nvPr/>
        </p:nvSpPr>
        <p:spPr>
          <a:xfrm>
            <a:off x="3751214" y="2104286"/>
            <a:ext cx="50819" cy="159059"/>
          </a:xfrm>
          <a:prstGeom prst="rect">
            <a:avLst/>
          </a:prstGeom>
          <a:blipFill>
            <a:blip r:embed="rId9"/>
            <a:stretch>
              <a:fillRect/>
            </a:stretch>
          </a:blipFill>
          <a:ln w="12700">
            <a:miter lim="400000"/>
          </a:ln>
        </p:spPr>
        <p:txBody>
          <a:bodyPr lIns="45719" rIns="45719"/>
          <a:lstStyle/>
          <a:p>
            <a:pPr>
              <a:defRPr sz="1000">
                <a:solidFill>
                  <a:srgbClr val="000000"/>
                </a:solidFill>
              </a:defRPr>
            </a:pPr>
          </a:p>
        </p:txBody>
      </p:sp>
      <p:sp>
        <p:nvSpPr>
          <p:cNvPr id="1195" name="object 23"/>
          <p:cNvSpPr/>
          <p:nvPr/>
        </p:nvSpPr>
        <p:spPr>
          <a:xfrm>
            <a:off x="3333679" y="2116560"/>
            <a:ext cx="72196" cy="36003"/>
          </a:xfrm>
          <a:prstGeom prst="rect">
            <a:avLst/>
          </a:prstGeom>
          <a:blipFill>
            <a:blip r:embed="rId10"/>
            <a:stretch>
              <a:fillRect/>
            </a:stretch>
          </a:blipFill>
          <a:ln w="12700">
            <a:miter lim="400000"/>
          </a:ln>
        </p:spPr>
        <p:txBody>
          <a:bodyPr lIns="45719" rIns="45719"/>
          <a:lstStyle/>
          <a:p>
            <a:pPr>
              <a:defRPr sz="1000">
                <a:solidFill>
                  <a:srgbClr val="000000"/>
                </a:solidFill>
              </a:defRPr>
            </a:pPr>
          </a:p>
        </p:txBody>
      </p:sp>
      <p:sp>
        <p:nvSpPr>
          <p:cNvPr id="1196" name="object 24"/>
          <p:cNvSpPr/>
          <p:nvPr/>
        </p:nvSpPr>
        <p:spPr>
          <a:xfrm>
            <a:off x="3616171" y="1954870"/>
            <a:ext cx="185862" cy="188135"/>
          </a:xfrm>
          <a:prstGeom prst="rect">
            <a:avLst/>
          </a:prstGeom>
          <a:blipFill>
            <a:blip r:embed="rId11"/>
            <a:stretch>
              <a:fillRect/>
            </a:stretch>
          </a:blipFill>
          <a:ln w="12700">
            <a:miter lim="400000"/>
          </a:ln>
        </p:spPr>
        <p:txBody>
          <a:bodyPr lIns="45719" rIns="45719"/>
          <a:lstStyle/>
          <a:p>
            <a:pPr>
              <a:defRPr sz="1000">
                <a:solidFill>
                  <a:srgbClr val="000000"/>
                </a:solidFill>
              </a:defRPr>
            </a:pPr>
          </a:p>
        </p:txBody>
      </p:sp>
      <p:sp>
        <p:nvSpPr>
          <p:cNvPr id="1197" name="object 25"/>
          <p:cNvSpPr/>
          <p:nvPr/>
        </p:nvSpPr>
        <p:spPr>
          <a:xfrm>
            <a:off x="3744193" y="1831278"/>
            <a:ext cx="57840" cy="159593"/>
          </a:xfrm>
          <a:prstGeom prst="rect">
            <a:avLst/>
          </a:prstGeom>
          <a:blipFill>
            <a:blip r:embed="rId12"/>
            <a:stretch>
              <a:fillRect/>
            </a:stretch>
          </a:blipFill>
          <a:ln w="12700">
            <a:miter lim="400000"/>
          </a:ln>
        </p:spPr>
        <p:txBody>
          <a:bodyPr lIns="45719" rIns="45719"/>
          <a:lstStyle/>
          <a:p>
            <a:pPr>
              <a:defRPr sz="1000">
                <a:solidFill>
                  <a:srgbClr val="000000"/>
                </a:solidFill>
              </a:defRPr>
            </a:pPr>
          </a:p>
        </p:txBody>
      </p:sp>
      <p:sp>
        <p:nvSpPr>
          <p:cNvPr id="1198" name="object 26"/>
          <p:cNvSpPr/>
          <p:nvPr/>
        </p:nvSpPr>
        <p:spPr>
          <a:xfrm>
            <a:off x="3313498" y="1844088"/>
            <a:ext cx="311936" cy="132393"/>
          </a:xfrm>
          <a:prstGeom prst="rect">
            <a:avLst/>
          </a:prstGeom>
          <a:blipFill>
            <a:blip r:embed="rId13"/>
            <a:stretch>
              <a:fillRect/>
            </a:stretch>
          </a:blipFill>
          <a:ln w="12700">
            <a:miter lim="400000"/>
          </a:ln>
        </p:spPr>
        <p:txBody>
          <a:bodyPr lIns="45719" rIns="45719"/>
          <a:lstStyle/>
          <a:p>
            <a:pPr>
              <a:defRPr sz="1000">
                <a:solidFill>
                  <a:srgbClr val="000000"/>
                </a:solidFill>
              </a:defRPr>
            </a:pPr>
          </a:p>
        </p:txBody>
      </p:sp>
      <p:sp>
        <p:nvSpPr>
          <p:cNvPr id="1199" name="object 27"/>
          <p:cNvSpPr/>
          <p:nvPr/>
        </p:nvSpPr>
        <p:spPr>
          <a:xfrm>
            <a:off x="3313498" y="1831278"/>
            <a:ext cx="450877" cy="444875"/>
          </a:xfrm>
          <a:prstGeom prst="rect">
            <a:avLst/>
          </a:prstGeom>
          <a:blipFill>
            <a:blip r:embed="rId14"/>
            <a:stretch>
              <a:fillRect/>
            </a:stretch>
          </a:blipFill>
          <a:ln w="12700">
            <a:miter lim="400000"/>
          </a:ln>
        </p:spPr>
        <p:txBody>
          <a:bodyPr lIns="45719" rIns="45719"/>
          <a:lstStyle/>
          <a:p>
            <a:pPr>
              <a:defRPr sz="1000">
                <a:solidFill>
                  <a:srgbClr val="000000"/>
                </a:solidFill>
              </a:defRPr>
            </a:pPr>
          </a:p>
        </p:txBody>
      </p:sp>
      <p:sp>
        <p:nvSpPr>
          <p:cNvPr id="1200" name="object 28"/>
          <p:cNvSpPr/>
          <p:nvPr/>
        </p:nvSpPr>
        <p:spPr>
          <a:xfrm>
            <a:off x="3313498" y="1831278"/>
            <a:ext cx="450877" cy="444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22"/>
                </a:moveTo>
                <a:lnTo>
                  <a:pt x="7646" y="699"/>
                </a:lnTo>
                <a:lnTo>
                  <a:pt x="5921" y="2579"/>
                </a:lnTo>
                <a:lnTo>
                  <a:pt x="10666" y="7050"/>
                </a:lnTo>
                <a:lnTo>
                  <a:pt x="14944" y="2387"/>
                </a:lnTo>
                <a:lnTo>
                  <a:pt x="13089" y="639"/>
                </a:lnTo>
                <a:lnTo>
                  <a:pt x="20709" y="0"/>
                </a:lnTo>
                <a:lnTo>
                  <a:pt x="20633" y="7749"/>
                </a:lnTo>
                <a:lnTo>
                  <a:pt x="18778" y="6001"/>
                </a:lnTo>
                <a:lnTo>
                  <a:pt x="14500" y="10664"/>
                </a:lnTo>
                <a:lnTo>
                  <a:pt x="19245" y="15135"/>
                </a:lnTo>
                <a:lnTo>
                  <a:pt x="20970" y="13255"/>
                </a:lnTo>
                <a:lnTo>
                  <a:pt x="21600" y="20978"/>
                </a:lnTo>
                <a:lnTo>
                  <a:pt x="13954" y="20901"/>
                </a:lnTo>
                <a:lnTo>
                  <a:pt x="15679" y="19021"/>
                </a:lnTo>
                <a:lnTo>
                  <a:pt x="10934" y="14550"/>
                </a:lnTo>
                <a:lnTo>
                  <a:pt x="6656" y="19213"/>
                </a:lnTo>
                <a:lnTo>
                  <a:pt x="8511" y="20961"/>
                </a:lnTo>
                <a:lnTo>
                  <a:pt x="891" y="21600"/>
                </a:lnTo>
                <a:lnTo>
                  <a:pt x="967" y="13851"/>
                </a:lnTo>
                <a:lnTo>
                  <a:pt x="2822" y="15599"/>
                </a:lnTo>
                <a:lnTo>
                  <a:pt x="7100" y="10936"/>
                </a:lnTo>
                <a:lnTo>
                  <a:pt x="2355" y="6465"/>
                </a:lnTo>
                <a:lnTo>
                  <a:pt x="630" y="8345"/>
                </a:lnTo>
                <a:lnTo>
                  <a:pt x="0" y="622"/>
                </a:lnTo>
                <a:close/>
              </a:path>
            </a:pathLst>
          </a:custGeom>
          <a:ln w="9520">
            <a:solidFill>
              <a:srgbClr val="919191"/>
            </a:solidFill>
          </a:ln>
        </p:spPr>
        <p:txBody>
          <a:bodyPr lIns="45719" rIns="45719"/>
          <a:lstStyle/>
          <a:p>
            <a:pPr>
              <a:defRPr sz="1000">
                <a:solidFill>
                  <a:srgbClr val="000000"/>
                </a:solidFill>
              </a:defRPr>
            </a:pPr>
          </a:p>
        </p:txBody>
      </p:sp>
      <p:sp>
        <p:nvSpPr>
          <p:cNvPr id="1201" name="object 32"/>
          <p:cNvSpPr/>
          <p:nvPr/>
        </p:nvSpPr>
        <p:spPr>
          <a:xfrm>
            <a:off x="3332100" y="3990780"/>
            <a:ext cx="469932" cy="145203"/>
          </a:xfrm>
          <a:prstGeom prst="rect">
            <a:avLst/>
          </a:prstGeom>
          <a:blipFill>
            <a:blip r:embed="rId15"/>
            <a:stretch>
              <a:fillRect/>
            </a:stretch>
          </a:blipFill>
          <a:ln w="12700">
            <a:miter lim="400000"/>
          </a:ln>
        </p:spPr>
        <p:txBody>
          <a:bodyPr lIns="45719" rIns="45719"/>
          <a:lstStyle/>
          <a:p>
            <a:pPr>
              <a:defRPr sz="1000">
                <a:solidFill>
                  <a:srgbClr val="000000"/>
                </a:solidFill>
              </a:defRPr>
            </a:pPr>
          </a:p>
        </p:txBody>
      </p:sp>
      <p:sp>
        <p:nvSpPr>
          <p:cNvPr id="1202" name="object 33"/>
          <p:cNvSpPr/>
          <p:nvPr/>
        </p:nvSpPr>
        <p:spPr>
          <a:xfrm>
            <a:off x="3751214" y="3964116"/>
            <a:ext cx="50818" cy="159059"/>
          </a:xfrm>
          <a:prstGeom prst="rect">
            <a:avLst/>
          </a:prstGeom>
          <a:blipFill>
            <a:blip r:embed="rId16"/>
            <a:stretch>
              <a:fillRect/>
            </a:stretch>
          </a:blipFill>
          <a:ln w="12700">
            <a:miter lim="400000"/>
          </a:ln>
        </p:spPr>
        <p:txBody>
          <a:bodyPr lIns="45719" rIns="45719"/>
          <a:lstStyle/>
          <a:p>
            <a:pPr>
              <a:defRPr sz="1000">
                <a:solidFill>
                  <a:srgbClr val="000000"/>
                </a:solidFill>
              </a:defRPr>
            </a:pPr>
          </a:p>
        </p:txBody>
      </p:sp>
      <p:sp>
        <p:nvSpPr>
          <p:cNvPr id="1203" name="object 34"/>
          <p:cNvSpPr/>
          <p:nvPr/>
        </p:nvSpPr>
        <p:spPr>
          <a:xfrm>
            <a:off x="3333681" y="3976389"/>
            <a:ext cx="72196" cy="36003"/>
          </a:xfrm>
          <a:prstGeom prst="rect">
            <a:avLst/>
          </a:prstGeom>
          <a:blipFill>
            <a:blip r:embed="rId17"/>
            <a:stretch>
              <a:fillRect/>
            </a:stretch>
          </a:blipFill>
          <a:ln w="12700">
            <a:miter lim="400000"/>
          </a:ln>
        </p:spPr>
        <p:txBody>
          <a:bodyPr lIns="45719" rIns="45719"/>
          <a:lstStyle/>
          <a:p>
            <a:pPr>
              <a:defRPr sz="1000">
                <a:solidFill>
                  <a:srgbClr val="000000"/>
                </a:solidFill>
              </a:defRPr>
            </a:pPr>
          </a:p>
        </p:txBody>
      </p:sp>
      <p:sp>
        <p:nvSpPr>
          <p:cNvPr id="1204" name="object 35"/>
          <p:cNvSpPr/>
          <p:nvPr/>
        </p:nvSpPr>
        <p:spPr>
          <a:xfrm>
            <a:off x="3616173" y="3814698"/>
            <a:ext cx="185861" cy="188136"/>
          </a:xfrm>
          <a:prstGeom prst="rect">
            <a:avLst/>
          </a:prstGeom>
          <a:blipFill>
            <a:blip r:embed="rId18"/>
            <a:stretch>
              <a:fillRect/>
            </a:stretch>
          </a:blipFill>
          <a:ln w="12700">
            <a:miter lim="400000"/>
          </a:ln>
        </p:spPr>
        <p:txBody>
          <a:bodyPr lIns="45719" rIns="45719"/>
          <a:lstStyle/>
          <a:p>
            <a:pPr>
              <a:defRPr sz="1000">
                <a:solidFill>
                  <a:srgbClr val="000000"/>
                </a:solidFill>
              </a:defRPr>
            </a:pPr>
          </a:p>
        </p:txBody>
      </p:sp>
      <p:sp>
        <p:nvSpPr>
          <p:cNvPr id="1205" name="object 36"/>
          <p:cNvSpPr/>
          <p:nvPr/>
        </p:nvSpPr>
        <p:spPr>
          <a:xfrm>
            <a:off x="3326660" y="3824258"/>
            <a:ext cx="77640" cy="38718"/>
          </a:xfrm>
          <a:prstGeom prst="rect">
            <a:avLst/>
          </a:prstGeom>
          <a:blipFill>
            <a:blip r:embed="rId19"/>
            <a:stretch>
              <a:fillRect/>
            </a:stretch>
          </a:blipFill>
          <a:ln w="12700">
            <a:miter lim="400000"/>
          </a:ln>
        </p:spPr>
        <p:txBody>
          <a:bodyPr lIns="45719" rIns="45719"/>
          <a:lstStyle/>
          <a:p>
            <a:pPr>
              <a:defRPr sz="1000">
                <a:solidFill>
                  <a:srgbClr val="000000"/>
                </a:solidFill>
              </a:defRPr>
            </a:pPr>
          </a:p>
        </p:txBody>
      </p:sp>
      <p:sp>
        <p:nvSpPr>
          <p:cNvPr id="1206" name="object 37"/>
          <p:cNvSpPr/>
          <p:nvPr/>
        </p:nvSpPr>
        <p:spPr>
          <a:xfrm>
            <a:off x="3744193" y="3691108"/>
            <a:ext cx="57840" cy="159593"/>
          </a:xfrm>
          <a:prstGeom prst="rect">
            <a:avLst/>
          </a:prstGeom>
          <a:blipFill>
            <a:blip r:embed="rId20"/>
            <a:stretch>
              <a:fillRect/>
            </a:stretch>
          </a:blipFill>
          <a:ln w="12700">
            <a:miter lim="400000"/>
          </a:ln>
        </p:spPr>
        <p:txBody>
          <a:bodyPr lIns="45719" rIns="45719"/>
          <a:lstStyle/>
          <a:p>
            <a:pPr>
              <a:defRPr sz="1000">
                <a:solidFill>
                  <a:srgbClr val="000000"/>
                </a:solidFill>
              </a:defRPr>
            </a:pPr>
          </a:p>
        </p:txBody>
      </p:sp>
      <p:sp>
        <p:nvSpPr>
          <p:cNvPr id="1207" name="object 38"/>
          <p:cNvSpPr/>
          <p:nvPr/>
        </p:nvSpPr>
        <p:spPr>
          <a:xfrm>
            <a:off x="3313500" y="3703918"/>
            <a:ext cx="311936" cy="132393"/>
          </a:xfrm>
          <a:prstGeom prst="rect">
            <a:avLst/>
          </a:prstGeom>
          <a:blipFill>
            <a:blip r:embed="rId21"/>
            <a:stretch>
              <a:fillRect/>
            </a:stretch>
          </a:blipFill>
          <a:ln w="12700">
            <a:miter lim="400000"/>
          </a:ln>
        </p:spPr>
        <p:txBody>
          <a:bodyPr lIns="45719" rIns="45719"/>
          <a:lstStyle/>
          <a:p>
            <a:pPr>
              <a:defRPr sz="1000">
                <a:solidFill>
                  <a:srgbClr val="000000"/>
                </a:solidFill>
              </a:defRPr>
            </a:pPr>
          </a:p>
        </p:txBody>
      </p:sp>
      <p:sp>
        <p:nvSpPr>
          <p:cNvPr id="1208" name="object 39"/>
          <p:cNvSpPr/>
          <p:nvPr/>
        </p:nvSpPr>
        <p:spPr>
          <a:xfrm>
            <a:off x="3313498" y="3691108"/>
            <a:ext cx="450877" cy="444875"/>
          </a:xfrm>
          <a:prstGeom prst="rect">
            <a:avLst/>
          </a:prstGeom>
          <a:blipFill>
            <a:blip r:embed="rId14"/>
            <a:stretch>
              <a:fillRect/>
            </a:stretch>
          </a:blipFill>
          <a:ln w="12700">
            <a:miter lim="400000"/>
          </a:ln>
        </p:spPr>
        <p:txBody>
          <a:bodyPr lIns="45719" rIns="45719"/>
          <a:lstStyle/>
          <a:p>
            <a:pPr>
              <a:defRPr sz="1000">
                <a:solidFill>
                  <a:srgbClr val="000000"/>
                </a:solidFill>
              </a:defRPr>
            </a:pPr>
          </a:p>
        </p:txBody>
      </p:sp>
      <p:sp>
        <p:nvSpPr>
          <p:cNvPr id="1209" name="object 40"/>
          <p:cNvSpPr/>
          <p:nvPr/>
        </p:nvSpPr>
        <p:spPr>
          <a:xfrm>
            <a:off x="3313498" y="3691108"/>
            <a:ext cx="450877" cy="444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22"/>
                </a:moveTo>
                <a:lnTo>
                  <a:pt x="7646" y="699"/>
                </a:lnTo>
                <a:lnTo>
                  <a:pt x="5921" y="2579"/>
                </a:lnTo>
                <a:lnTo>
                  <a:pt x="10666" y="7050"/>
                </a:lnTo>
                <a:lnTo>
                  <a:pt x="14944" y="2387"/>
                </a:lnTo>
                <a:lnTo>
                  <a:pt x="13089" y="639"/>
                </a:lnTo>
                <a:lnTo>
                  <a:pt x="20709" y="0"/>
                </a:lnTo>
                <a:lnTo>
                  <a:pt x="20633" y="7749"/>
                </a:lnTo>
                <a:lnTo>
                  <a:pt x="18778" y="6001"/>
                </a:lnTo>
                <a:lnTo>
                  <a:pt x="14500" y="10664"/>
                </a:lnTo>
                <a:lnTo>
                  <a:pt x="19245" y="15135"/>
                </a:lnTo>
                <a:lnTo>
                  <a:pt x="20970" y="13255"/>
                </a:lnTo>
                <a:lnTo>
                  <a:pt x="21600" y="20978"/>
                </a:lnTo>
                <a:lnTo>
                  <a:pt x="13954" y="20901"/>
                </a:lnTo>
                <a:lnTo>
                  <a:pt x="15679" y="19021"/>
                </a:lnTo>
                <a:lnTo>
                  <a:pt x="10934" y="14550"/>
                </a:lnTo>
                <a:lnTo>
                  <a:pt x="6656" y="19213"/>
                </a:lnTo>
                <a:lnTo>
                  <a:pt x="8511" y="20961"/>
                </a:lnTo>
                <a:lnTo>
                  <a:pt x="891" y="21600"/>
                </a:lnTo>
                <a:lnTo>
                  <a:pt x="967" y="13851"/>
                </a:lnTo>
                <a:lnTo>
                  <a:pt x="2822" y="15599"/>
                </a:lnTo>
                <a:lnTo>
                  <a:pt x="7100" y="10936"/>
                </a:lnTo>
                <a:lnTo>
                  <a:pt x="2355" y="6465"/>
                </a:lnTo>
                <a:lnTo>
                  <a:pt x="630" y="8345"/>
                </a:lnTo>
                <a:lnTo>
                  <a:pt x="0" y="622"/>
                </a:lnTo>
                <a:close/>
              </a:path>
            </a:pathLst>
          </a:custGeom>
          <a:ln w="9520">
            <a:solidFill>
              <a:srgbClr val="919191"/>
            </a:solidFill>
          </a:ln>
        </p:spPr>
        <p:txBody>
          <a:bodyPr lIns="45719" rIns="45719"/>
          <a:lstStyle/>
          <a:p>
            <a:pPr>
              <a:defRPr sz="1000">
                <a:solidFill>
                  <a:srgbClr val="000000"/>
                </a:solidFill>
              </a:defRPr>
            </a:pPr>
          </a:p>
        </p:txBody>
      </p:sp>
      <p:sp>
        <p:nvSpPr>
          <p:cNvPr id="1210" name="object 41"/>
          <p:cNvSpPr/>
          <p:nvPr/>
        </p:nvSpPr>
        <p:spPr>
          <a:xfrm>
            <a:off x="5317028" y="2531224"/>
            <a:ext cx="570462" cy="567345"/>
          </a:xfrm>
          <a:prstGeom prst="rect">
            <a:avLst/>
          </a:prstGeom>
          <a:blipFill>
            <a:blip r:embed="rId22"/>
            <a:stretch>
              <a:fillRect/>
            </a:stretch>
          </a:blipFill>
          <a:ln w="12700">
            <a:miter lim="400000"/>
          </a:ln>
        </p:spPr>
        <p:txBody>
          <a:bodyPr lIns="45719" rIns="45719"/>
          <a:lstStyle/>
          <a:p>
            <a:pPr>
              <a:defRPr sz="1000">
                <a:solidFill>
                  <a:srgbClr val="000000"/>
                </a:solidFill>
              </a:defRPr>
            </a:pPr>
          </a:p>
        </p:txBody>
      </p:sp>
      <p:grpSp>
        <p:nvGrpSpPr>
          <p:cNvPr id="1218" name="object 42"/>
          <p:cNvGrpSpPr/>
          <p:nvPr/>
        </p:nvGrpSpPr>
        <p:grpSpPr>
          <a:xfrm>
            <a:off x="5350716" y="2549567"/>
            <a:ext cx="503047" cy="496353"/>
            <a:chOff x="0" y="0"/>
            <a:chExt cx="503045" cy="496352"/>
          </a:xfrm>
        </p:grpSpPr>
        <p:sp>
          <p:nvSpPr>
            <p:cNvPr id="1211" name="Shape"/>
            <p:cNvSpPr/>
            <p:nvPr/>
          </p:nvSpPr>
          <p:spPr>
            <a:xfrm>
              <a:off x="12920" y="280825"/>
              <a:ext cx="485543" cy="215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48" y="21600"/>
                  </a:lnTo>
                  <a:lnTo>
                    <a:pt x="9936" y="20815"/>
                  </a:lnTo>
                  <a:lnTo>
                    <a:pt x="7452" y="15611"/>
                  </a:lnTo>
                  <a:lnTo>
                    <a:pt x="10789" y="7528"/>
                  </a:lnTo>
                  <a:lnTo>
                    <a:pt x="21600" y="7528"/>
                  </a:lnTo>
                  <a:lnTo>
                    <a:pt x="21563" y="5204"/>
                  </a:lnTo>
                  <a:lnTo>
                    <a:pt x="2484" y="5204"/>
                  </a:lnTo>
                  <a:lnTo>
                    <a:pt x="0" y="0"/>
                  </a:lnTo>
                  <a:close/>
                </a:path>
              </a:pathLst>
            </a:custGeom>
            <a:solidFill>
              <a:srgbClr val="BF8F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1212" name="Shape"/>
            <p:cNvSpPr/>
            <p:nvPr/>
          </p:nvSpPr>
          <p:spPr>
            <a:xfrm>
              <a:off x="255440" y="355937"/>
              <a:ext cx="247606" cy="133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00" y="0"/>
                  </a:moveTo>
                  <a:lnTo>
                    <a:pt x="0" y="0"/>
                  </a:lnTo>
                  <a:lnTo>
                    <a:pt x="7328" y="12596"/>
                  </a:lnTo>
                  <a:lnTo>
                    <a:pt x="2799" y="21600"/>
                  </a:lnTo>
                  <a:lnTo>
                    <a:pt x="21600" y="20337"/>
                  </a:lnTo>
                  <a:lnTo>
                    <a:pt x="21200" y="0"/>
                  </a:lnTo>
                  <a:close/>
                </a:path>
              </a:pathLst>
            </a:custGeom>
            <a:solidFill>
              <a:srgbClr val="BF8F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1213" name="Shape"/>
            <p:cNvSpPr/>
            <p:nvPr/>
          </p:nvSpPr>
          <p:spPr>
            <a:xfrm>
              <a:off x="59755" y="173978"/>
              <a:ext cx="437866" cy="158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0"/>
                  </a:moveTo>
                  <a:lnTo>
                    <a:pt x="0" y="0"/>
                  </a:lnTo>
                  <a:lnTo>
                    <a:pt x="4144" y="10627"/>
                  </a:lnTo>
                  <a:lnTo>
                    <a:pt x="444" y="21600"/>
                  </a:lnTo>
                  <a:lnTo>
                    <a:pt x="21600" y="21600"/>
                  </a:lnTo>
                  <a:lnTo>
                    <a:pt x="21581" y="20188"/>
                  </a:lnTo>
                  <a:lnTo>
                    <a:pt x="18920" y="20188"/>
                  </a:lnTo>
                  <a:lnTo>
                    <a:pt x="14776" y="9561"/>
                  </a:lnTo>
                  <a:lnTo>
                    <a:pt x="18000" y="0"/>
                  </a:lnTo>
                  <a:close/>
                </a:path>
              </a:pathLst>
            </a:custGeom>
            <a:solidFill>
              <a:srgbClr val="BF8F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1214" name="Shape"/>
            <p:cNvSpPr/>
            <p:nvPr/>
          </p:nvSpPr>
          <p:spPr>
            <a:xfrm>
              <a:off x="-1" y="6459"/>
              <a:ext cx="488240" cy="2233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35" y="0"/>
                  </a:moveTo>
                  <a:lnTo>
                    <a:pt x="0" y="757"/>
                  </a:lnTo>
                  <a:lnTo>
                    <a:pt x="347" y="21600"/>
                  </a:lnTo>
                  <a:lnTo>
                    <a:pt x="2644" y="16200"/>
                  </a:lnTo>
                  <a:lnTo>
                    <a:pt x="18786" y="16200"/>
                  </a:lnTo>
                  <a:lnTo>
                    <a:pt x="19213" y="15197"/>
                  </a:lnTo>
                  <a:lnTo>
                    <a:pt x="21600" y="15197"/>
                  </a:lnTo>
                  <a:lnTo>
                    <a:pt x="21563" y="12954"/>
                  </a:lnTo>
                  <a:lnTo>
                    <a:pt x="10954" y="12954"/>
                  </a:lnTo>
                  <a:lnTo>
                    <a:pt x="7238" y="5400"/>
                  </a:lnTo>
                  <a:lnTo>
                    <a:pt x="9535" y="0"/>
                  </a:lnTo>
                  <a:close/>
                </a:path>
              </a:pathLst>
            </a:custGeom>
            <a:solidFill>
              <a:srgbClr val="BF8F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1215" name="Triangle"/>
            <p:cNvSpPr/>
            <p:nvPr/>
          </p:nvSpPr>
          <p:spPr>
            <a:xfrm>
              <a:off x="434285" y="163602"/>
              <a:ext cx="55841" cy="519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70" y="0"/>
                  </a:moveTo>
                  <a:lnTo>
                    <a:pt x="0" y="0"/>
                  </a:lnTo>
                  <a:lnTo>
                    <a:pt x="21600" y="21600"/>
                  </a:lnTo>
                  <a:lnTo>
                    <a:pt x="20870" y="0"/>
                  </a:lnTo>
                  <a:close/>
                </a:path>
              </a:pathLst>
            </a:custGeom>
            <a:solidFill>
              <a:srgbClr val="BF8F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1216" name="Shape"/>
            <p:cNvSpPr/>
            <p:nvPr/>
          </p:nvSpPr>
          <p:spPr>
            <a:xfrm>
              <a:off x="247606" y="-1"/>
              <a:ext cx="239790" cy="140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40" y="0"/>
                  </a:moveTo>
                  <a:lnTo>
                    <a:pt x="1726" y="1205"/>
                  </a:lnTo>
                  <a:lnTo>
                    <a:pt x="6756" y="9192"/>
                  </a:lnTo>
                  <a:lnTo>
                    <a:pt x="0" y="21600"/>
                  </a:lnTo>
                  <a:lnTo>
                    <a:pt x="21600" y="21600"/>
                  </a:lnTo>
                  <a:lnTo>
                    <a:pt x="21140" y="0"/>
                  </a:lnTo>
                  <a:close/>
                </a:path>
              </a:pathLst>
            </a:custGeom>
            <a:solidFill>
              <a:srgbClr val="BF8F00"/>
            </a:solidFill>
            <a:ln w="12700" cap="flat">
              <a:noFill/>
              <a:miter lim="400000"/>
            </a:ln>
            <a:effectLst/>
          </p:spPr>
          <p:txBody>
            <a:bodyPr wrap="square" lIns="45719" tIns="45719" rIns="45719" bIns="45719" numCol="1" anchor="t">
              <a:noAutofit/>
            </a:bodyPr>
            <a:lstStyle/>
            <a:p>
              <a:pPr>
                <a:defRPr sz="1000">
                  <a:solidFill>
                    <a:srgbClr val="000000"/>
                  </a:solidFill>
                </a:defRPr>
              </a:pPr>
            </a:p>
          </p:txBody>
        </p:sp>
        <p:sp>
          <p:nvSpPr>
            <p:cNvPr id="1217" name="Triangle"/>
            <p:cNvSpPr/>
            <p:nvPr/>
          </p:nvSpPr>
          <p:spPr>
            <a:xfrm>
              <a:off x="443290" y="266532"/>
              <a:ext cx="53954" cy="55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87" y="0"/>
                  </a:moveTo>
                  <a:lnTo>
                    <a:pt x="0" y="21600"/>
                  </a:lnTo>
                  <a:lnTo>
                    <a:pt x="21600" y="21600"/>
                  </a:lnTo>
                  <a:lnTo>
                    <a:pt x="20787" y="0"/>
                  </a:lnTo>
                  <a:close/>
                </a:path>
              </a:pathLst>
            </a:custGeom>
            <a:noFill/>
            <a:ln w="12700" cap="flat">
              <a:noFill/>
              <a:miter lim="400000"/>
            </a:ln>
            <a:effectLst/>
          </p:spPr>
          <p:txBody>
            <a:bodyPr wrap="square" lIns="45719" tIns="45719" rIns="45719" bIns="45719" numCol="1" anchor="t">
              <a:noAutofit/>
            </a:bodyPr>
            <a:lstStyle/>
            <a:p>
              <a:pPr>
                <a:defRPr sz="1000">
                  <a:solidFill>
                    <a:srgbClr val="000000"/>
                  </a:solidFill>
                </a:defRPr>
              </a:pPr>
            </a:p>
          </p:txBody>
        </p:sp>
      </p:grpSp>
      <p:graphicFrame>
        <p:nvGraphicFramePr>
          <p:cNvPr id="1219" name="object 8"/>
          <p:cNvGraphicFramePr/>
          <p:nvPr/>
        </p:nvGraphicFramePr>
        <p:xfrm>
          <a:off x="3834791" y="3516267"/>
          <a:ext cx="1356309" cy="82295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50962"/>
                <a:gridCol w="605346"/>
              </a:tblGrid>
              <a:tr h="205739">
                <a:tc>
                  <a:txBody>
                    <a:bodyPr/>
                    <a:lstStyle/>
                    <a:p>
                      <a:pPr algn="l">
                        <a:defRPr sz="1800">
                          <a:solidFill>
                            <a:srgbClr val="000000"/>
                          </a:solidFill>
                        </a:defRPr>
                      </a:pPr>
                      <a:r>
                        <a:rPr b="1" sz="900">
                          <a:solidFill>
                            <a:srgbClr val="2A3990"/>
                          </a:solidFill>
                          <a:latin typeface="Courier New"/>
                          <a:ea typeface="Courier New"/>
                          <a:cs typeface="Courier New"/>
                          <a:sym typeface="Courier New"/>
                        </a:rPr>
                        <a:t>drove</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5F5F5"/>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5F5F5"/>
                    </a:solidFill>
                  </a:tcPr>
                </a:tc>
              </a:tr>
              <a:tr h="205740">
                <a:tc>
                  <a:txBody>
                    <a:bodyPr/>
                    <a:lstStyle/>
                    <a:p>
                      <a:pPr algn="l">
                        <a:defRPr sz="1800">
                          <a:solidFill>
                            <a:srgbClr val="000000"/>
                          </a:solidFill>
                        </a:defRPr>
                      </a:pPr>
                      <a:r>
                        <a:rPr b="1" sz="900">
                          <a:solidFill>
                            <a:srgbClr val="2A3990"/>
                          </a:solidFill>
                          <a:latin typeface="Courier New"/>
                          <a:ea typeface="Courier New"/>
                          <a:cs typeface="Courier New"/>
                          <a:sym typeface="Courier New"/>
                        </a:rPr>
                        <a:t>elephant</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5F5F5"/>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5F5F5"/>
                    </a:solidFill>
                  </a:tcPr>
                </a:tc>
              </a:tr>
              <a:tr h="205739">
                <a:tc>
                  <a:txBody>
                    <a:bodyPr/>
                    <a:lstStyle/>
                    <a:p>
                      <a:pPr algn="l">
                        <a:defRPr sz="1800">
                          <a:solidFill>
                            <a:srgbClr val="000000"/>
                          </a:solidFill>
                        </a:defRPr>
                      </a:pPr>
                      <a:r>
                        <a:rPr b="1" sz="900">
                          <a:solidFill>
                            <a:srgbClr val="2A3990"/>
                          </a:solidFill>
                          <a:latin typeface="Courier New"/>
                          <a:ea typeface="Courier New"/>
                          <a:cs typeface="Courier New"/>
                          <a:sym typeface="Courier New"/>
                        </a:rPr>
                        <a:t>mahout</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5F5F5"/>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5F5F5"/>
                    </a:solidFill>
                  </a:tcPr>
                </a:tc>
              </a:tr>
              <a:tr h="205739">
                <a:tc>
                  <a:txBody>
                    <a:bodyPr/>
                    <a:lstStyle/>
                    <a:p>
                      <a:pPr algn="l">
                        <a:defRPr sz="1800">
                          <a:solidFill>
                            <a:srgbClr val="000000"/>
                          </a:solidFill>
                        </a:defRPr>
                      </a:pPr>
                      <a:r>
                        <a:rPr b="1" sz="900">
                          <a:solidFill>
                            <a:srgbClr val="2A3990"/>
                          </a:solidFill>
                          <a:latin typeface="Courier New"/>
                          <a:ea typeface="Courier New"/>
                          <a:cs typeface="Courier New"/>
                          <a:sym typeface="Courier New"/>
                        </a:rPr>
                        <a:t>the</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000000"/>
                      </a:solidFill>
                    </a:lnB>
                    <a:solidFill>
                      <a:srgbClr val="F5F5F5"/>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000000"/>
                      </a:solidFill>
                    </a:lnB>
                    <a:solidFill>
                      <a:srgbClr val="F5F5F5"/>
                    </a:solidFill>
                  </a:tcPr>
                </a:tc>
              </a:tr>
            </a:tbl>
          </a:graphicData>
        </a:graphic>
      </p:graphicFrame>
      <p:graphicFrame>
        <p:nvGraphicFramePr>
          <p:cNvPr id="1220" name="object 9"/>
          <p:cNvGraphicFramePr/>
          <p:nvPr/>
        </p:nvGraphicFramePr>
        <p:xfrm>
          <a:off x="2199401" y="790047"/>
          <a:ext cx="1045690" cy="248498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3829"/>
                <a:gridCol w="321860"/>
              </a:tblGrid>
              <a:tr h="207082">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12699">
                      <a:solidFill>
                        <a:srgbClr val="000000"/>
                      </a:solidFill>
                    </a:lnL>
                    <a:lnR w="6349">
                      <a:solidFill>
                        <a:srgbClr val="000000"/>
                      </a:solidFill>
                    </a:lnR>
                    <a:lnT w="1269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12699">
                      <a:solidFill>
                        <a:srgbClr val="000000"/>
                      </a:solidFill>
                    </a:lnT>
                    <a:lnB w="6349">
                      <a:solidFill>
                        <a:srgbClr val="000000"/>
                      </a:solidFill>
                    </a:lnB>
                  </a:tcPr>
                </a:tc>
              </a:tr>
              <a:tr h="207082">
                <a:tc>
                  <a:txBody>
                    <a:bodyPr/>
                    <a:lstStyle/>
                    <a:p>
                      <a:pPr algn="l">
                        <a:defRPr sz="1800">
                          <a:solidFill>
                            <a:srgbClr val="000000"/>
                          </a:solidFill>
                        </a:defRPr>
                      </a:pPr>
                      <a:r>
                        <a:rPr b="1" sz="800">
                          <a:solidFill>
                            <a:srgbClr val="2A3990"/>
                          </a:solidFill>
                          <a:latin typeface="Courier New"/>
                          <a:ea typeface="Courier New"/>
                          <a:cs typeface="Courier New"/>
                          <a:sym typeface="Courier New"/>
                        </a:rPr>
                        <a:t>cat</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r h="207083">
                <a:tc>
                  <a:txBody>
                    <a:bodyPr/>
                    <a:lstStyle/>
                    <a:p>
                      <a:pPr algn="l">
                        <a:defRPr sz="1800">
                          <a:solidFill>
                            <a:srgbClr val="000000"/>
                          </a:solidFill>
                        </a:defRPr>
                      </a:pPr>
                      <a:r>
                        <a:rPr b="1" sz="800">
                          <a:solidFill>
                            <a:srgbClr val="2A3990"/>
                          </a:solidFill>
                          <a:latin typeface="Courier New"/>
                          <a:ea typeface="Courier New"/>
                          <a:cs typeface="Courier New"/>
                          <a:sym typeface="Courier New"/>
                        </a:rPr>
                        <a:t>sat</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r h="207082">
                <a:tc>
                  <a:txBody>
                    <a:bodyPr/>
                    <a:lstStyle/>
                    <a:p>
                      <a:pPr algn="l">
                        <a:defRPr sz="1800">
                          <a:solidFill>
                            <a:srgbClr val="000000"/>
                          </a:solidFill>
                        </a:defRPr>
                      </a:pPr>
                      <a:r>
                        <a:rPr b="1" sz="800">
                          <a:solidFill>
                            <a:srgbClr val="2A3990"/>
                          </a:solidFill>
                          <a:latin typeface="Courier New"/>
                          <a:ea typeface="Courier New"/>
                          <a:cs typeface="Courier New"/>
                          <a:sym typeface="Courier New"/>
                        </a:rPr>
                        <a:t>on</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r h="207082">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r h="207082">
                <a:tc>
                  <a:txBody>
                    <a:bodyPr/>
                    <a:lstStyle/>
                    <a:p>
                      <a:pPr algn="l">
                        <a:defRPr sz="1800">
                          <a:solidFill>
                            <a:srgbClr val="000000"/>
                          </a:solidFill>
                        </a:defRPr>
                      </a:pPr>
                      <a:r>
                        <a:rPr b="1" sz="800">
                          <a:solidFill>
                            <a:srgbClr val="2A3990"/>
                          </a:solidFill>
                          <a:latin typeface="Courier New"/>
                          <a:ea typeface="Courier New"/>
                          <a:cs typeface="Courier New"/>
                          <a:sym typeface="Courier New"/>
                        </a:rPr>
                        <a:t>mat</a:t>
                      </a:r>
                    </a:p>
                  </a:txBody>
                  <a:tcPr marL="0" marR="0" marT="0" marB="0" anchor="t" anchorCtr="0" horzOverflow="overflow">
                    <a:lnL w="12699">
                      <a:solidFill>
                        <a:srgbClr val="000000"/>
                      </a:solidFill>
                    </a:lnL>
                    <a:lnR w="6349">
                      <a:solidFill>
                        <a:srgbClr val="000000"/>
                      </a:solidFill>
                    </a:lnR>
                    <a:lnT w="6349">
                      <a:solidFill>
                        <a:srgbClr val="000000"/>
                      </a:solidFill>
                    </a:lnT>
                    <a:lnB w="28574">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28574">
                      <a:solidFill>
                        <a:srgbClr val="000000"/>
                      </a:solidFill>
                    </a:lnB>
                  </a:tcPr>
                </a:tc>
              </a:tr>
              <a:tr h="207082">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12699">
                      <a:solidFill>
                        <a:srgbClr val="000000"/>
                      </a:solidFill>
                    </a:lnL>
                    <a:lnR w="6349">
                      <a:solidFill>
                        <a:srgbClr val="000000"/>
                      </a:solidFill>
                    </a:lnR>
                    <a:lnT w="28574">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28574">
                      <a:solidFill>
                        <a:srgbClr val="000000"/>
                      </a:solidFill>
                    </a:lnT>
                    <a:lnB w="6349">
                      <a:solidFill>
                        <a:srgbClr val="000000"/>
                      </a:solidFill>
                    </a:lnB>
                  </a:tcPr>
                </a:tc>
              </a:tr>
              <a:tr h="207082">
                <a:tc>
                  <a:txBody>
                    <a:bodyPr/>
                    <a:lstStyle/>
                    <a:p>
                      <a:pPr algn="l">
                        <a:defRPr sz="1800">
                          <a:solidFill>
                            <a:srgbClr val="000000"/>
                          </a:solidFill>
                        </a:defRPr>
                      </a:pPr>
                      <a:r>
                        <a:rPr b="1" sz="800">
                          <a:solidFill>
                            <a:srgbClr val="2A3990"/>
                          </a:solidFill>
                          <a:latin typeface="Courier New"/>
                          <a:ea typeface="Courier New"/>
                          <a:cs typeface="Courier New"/>
                          <a:sym typeface="Courier New"/>
                        </a:rPr>
                        <a:t>aardvark</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r h="207082">
                <a:tc>
                  <a:txBody>
                    <a:bodyPr/>
                    <a:lstStyle/>
                    <a:p>
                      <a:pPr algn="l">
                        <a:defRPr sz="1800">
                          <a:solidFill>
                            <a:srgbClr val="000000"/>
                          </a:solidFill>
                        </a:defRPr>
                      </a:pPr>
                      <a:r>
                        <a:rPr b="1" sz="800">
                          <a:solidFill>
                            <a:srgbClr val="2A3990"/>
                          </a:solidFill>
                          <a:latin typeface="Courier New"/>
                          <a:ea typeface="Courier New"/>
                          <a:cs typeface="Courier New"/>
                          <a:sym typeface="Courier New"/>
                        </a:rPr>
                        <a:t>sat</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r h="207082">
                <a:tc>
                  <a:txBody>
                    <a:bodyPr/>
                    <a:lstStyle/>
                    <a:p>
                      <a:pPr algn="l">
                        <a:defRPr sz="1800">
                          <a:solidFill>
                            <a:srgbClr val="000000"/>
                          </a:solidFill>
                        </a:defRPr>
                      </a:pPr>
                      <a:r>
                        <a:rPr b="1" sz="800">
                          <a:solidFill>
                            <a:srgbClr val="2A3990"/>
                          </a:solidFill>
                          <a:latin typeface="Courier New"/>
                          <a:ea typeface="Courier New"/>
                          <a:cs typeface="Courier New"/>
                          <a:sym typeface="Courier New"/>
                        </a:rPr>
                        <a:t>on</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r h="207082">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r h="207082">
                <a:tc>
                  <a:txBody>
                    <a:bodyPr/>
                    <a:lstStyle/>
                    <a:p>
                      <a:pPr algn="l">
                        <a:defRPr sz="1800">
                          <a:solidFill>
                            <a:srgbClr val="000000"/>
                          </a:solidFill>
                        </a:defRPr>
                      </a:pPr>
                      <a:r>
                        <a:rPr b="1" sz="800">
                          <a:solidFill>
                            <a:srgbClr val="2A3990"/>
                          </a:solidFill>
                          <a:latin typeface="Courier New"/>
                          <a:ea typeface="Courier New"/>
                          <a:cs typeface="Courier New"/>
                          <a:sym typeface="Courier New"/>
                        </a:rPr>
                        <a:t>sofa</a:t>
                      </a:r>
                    </a:p>
                  </a:txBody>
                  <a:tcPr marL="0" marR="0" marT="0" marB="0" anchor="t" anchorCtr="0" horzOverflow="overflow">
                    <a:lnL w="12699">
                      <a:solidFill>
                        <a:srgbClr val="000000"/>
                      </a:solidFill>
                    </a:lnL>
                    <a:lnR w="6349">
                      <a:solidFill>
                        <a:srgbClr val="000000"/>
                      </a:solidFill>
                    </a:lnR>
                    <a:lnT w="6349">
                      <a:solidFill>
                        <a:srgbClr val="000000"/>
                      </a:solidFill>
                    </a:lnT>
                    <a:lnB w="1269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12699">
                      <a:solidFill>
                        <a:srgbClr val="000000"/>
                      </a:solidFill>
                    </a:lnB>
                  </a:tcPr>
                </a:tc>
              </a:tr>
            </a:tbl>
          </a:graphicData>
        </a:graphic>
      </p:graphicFrame>
      <p:graphicFrame>
        <p:nvGraphicFramePr>
          <p:cNvPr id="1221" name="object 10"/>
          <p:cNvGraphicFramePr/>
          <p:nvPr/>
        </p:nvGraphicFramePr>
        <p:xfrm>
          <a:off x="2213493" y="3415408"/>
          <a:ext cx="1045690" cy="97154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3829"/>
                <a:gridCol w="321860"/>
              </a:tblGrid>
              <a:tr h="194309">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12699">
                      <a:solidFill>
                        <a:srgbClr val="000000"/>
                      </a:solidFill>
                    </a:lnL>
                    <a:lnR w="6349">
                      <a:solidFill>
                        <a:srgbClr val="000000"/>
                      </a:solidFill>
                    </a:lnR>
                    <a:lnT w="1269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12699">
                      <a:solidFill>
                        <a:srgbClr val="000000"/>
                      </a:solidFill>
                    </a:lnT>
                    <a:lnB w="6349">
                      <a:solidFill>
                        <a:srgbClr val="000000"/>
                      </a:solidFill>
                    </a:lnB>
                  </a:tcPr>
                </a:tc>
              </a:tr>
              <a:tr h="1943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mahout</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r h="194309">
                <a:tc>
                  <a:txBody>
                    <a:bodyPr/>
                    <a:lstStyle/>
                    <a:p>
                      <a:pPr algn="l">
                        <a:defRPr sz="1800">
                          <a:solidFill>
                            <a:srgbClr val="000000"/>
                          </a:solidFill>
                        </a:defRPr>
                      </a:pPr>
                      <a:r>
                        <a:rPr b="1" sz="800">
                          <a:solidFill>
                            <a:srgbClr val="2A3990"/>
                          </a:solidFill>
                          <a:latin typeface="Courier New"/>
                          <a:ea typeface="Courier New"/>
                          <a:cs typeface="Courier New"/>
                          <a:sym typeface="Courier New"/>
                        </a:rPr>
                        <a:t>drove</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r h="1943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r h="194309">
                <a:tc>
                  <a:txBody>
                    <a:bodyPr/>
                    <a:lstStyle/>
                    <a:p>
                      <a:pPr algn="l">
                        <a:defRPr sz="1800">
                          <a:solidFill>
                            <a:srgbClr val="000000"/>
                          </a:solidFill>
                        </a:defRPr>
                      </a:pPr>
                      <a:r>
                        <a:rPr b="1" sz="800">
                          <a:solidFill>
                            <a:srgbClr val="2A3990"/>
                          </a:solidFill>
                          <a:latin typeface="Courier New"/>
                          <a:ea typeface="Courier New"/>
                          <a:cs typeface="Courier New"/>
                          <a:sym typeface="Courier New"/>
                        </a:rPr>
                        <a:t>elephant</a:t>
                      </a:r>
                    </a:p>
                  </a:txBody>
                  <a:tcPr marL="0" marR="0" marT="0" marB="0" anchor="t" anchorCtr="0" horzOverflow="overflow">
                    <a:lnL w="12699">
                      <a:solidFill>
                        <a:srgbClr val="000000"/>
                      </a:solidFill>
                    </a:lnL>
                    <a:lnR w="6349">
                      <a:solidFill>
                        <a:srgbClr val="000000"/>
                      </a:solidFill>
                    </a:lnR>
                    <a:lnT w="6349">
                      <a:solidFill>
                        <a:srgbClr val="000000"/>
                      </a:solidFill>
                    </a:lnT>
                    <a:lnB w="6349">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9">
                      <a:solidFill>
                        <a:srgbClr val="000000"/>
                      </a:solidFill>
                    </a:lnL>
                    <a:lnR w="12699">
                      <a:solidFill>
                        <a:srgbClr val="000000"/>
                      </a:solidFill>
                    </a:lnR>
                    <a:lnT w="6349">
                      <a:solidFill>
                        <a:srgbClr val="000000"/>
                      </a:solidFill>
                    </a:lnT>
                    <a:lnB w="6349">
                      <a:solidFill>
                        <a:srgbClr val="000000"/>
                      </a:solidFill>
                    </a:lnB>
                  </a:tcPr>
                </a:tc>
              </a:tr>
            </a:tbl>
          </a:graphicData>
        </a:graphic>
      </p:graphicFrame>
      <p:graphicFrame>
        <p:nvGraphicFramePr>
          <p:cNvPr id="1222" name="object 19"/>
          <p:cNvGraphicFramePr/>
          <p:nvPr/>
        </p:nvGraphicFramePr>
        <p:xfrm>
          <a:off x="3834791" y="1215656"/>
          <a:ext cx="1356310" cy="144017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3157"/>
                <a:gridCol w="623152"/>
              </a:tblGrid>
              <a:tr h="205740">
                <a:tc>
                  <a:txBody>
                    <a:bodyPr/>
                    <a:lstStyle/>
                    <a:p>
                      <a:pPr algn="l">
                        <a:defRPr sz="1800">
                          <a:solidFill>
                            <a:srgbClr val="000000"/>
                          </a:solidFill>
                        </a:defRPr>
                      </a:pPr>
                      <a:r>
                        <a:rPr b="1" sz="900">
                          <a:solidFill>
                            <a:srgbClr val="2A3990"/>
                          </a:solidFill>
                          <a:latin typeface="Courier New"/>
                          <a:ea typeface="Courier New"/>
                          <a:cs typeface="Courier New"/>
                          <a:sym typeface="Courier New"/>
                        </a:rPr>
                        <a:t>aardvark</a:t>
                      </a:r>
                    </a:p>
                  </a:txBody>
                  <a:tcPr marL="0" marR="0" marT="0" marB="0" anchor="t" anchorCtr="0" horzOverflow="overflow">
                    <a:lnL w="6349">
                      <a:solidFill>
                        <a:srgbClr val="000000"/>
                      </a:solidFill>
                    </a:lnL>
                    <a:lnR w="6349">
                      <a:solidFill>
                        <a:srgbClr val="7F7F7F"/>
                      </a:solidFill>
                    </a:lnR>
                    <a:lnT w="6349">
                      <a:solidFill>
                        <a:srgbClr val="000000"/>
                      </a:solidFill>
                    </a:lnT>
                    <a:lnB w="6349">
                      <a:solidFill>
                        <a:srgbClr val="7F7F7F"/>
                      </a:solidFill>
                    </a:lnB>
                    <a:solidFill>
                      <a:srgbClr val="F5F5F5"/>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000000"/>
                      </a:solidFill>
                    </a:lnT>
                    <a:lnB w="6349">
                      <a:solidFill>
                        <a:srgbClr val="7F7F7F"/>
                      </a:solidFill>
                    </a:lnB>
                    <a:solidFill>
                      <a:srgbClr val="F5F5F5"/>
                    </a:solidFill>
                  </a:tcPr>
                </a:tc>
              </a:tr>
              <a:tr h="205739">
                <a:tc>
                  <a:txBody>
                    <a:bodyPr/>
                    <a:lstStyle/>
                    <a:p>
                      <a:pPr algn="l">
                        <a:defRPr sz="1800">
                          <a:solidFill>
                            <a:srgbClr val="000000"/>
                          </a:solidFill>
                        </a:defRPr>
                      </a:pPr>
                      <a:r>
                        <a:rPr b="1" sz="900">
                          <a:solidFill>
                            <a:srgbClr val="2A3990"/>
                          </a:solidFill>
                          <a:latin typeface="Courier New"/>
                          <a:ea typeface="Courier New"/>
                          <a:cs typeface="Courier New"/>
                          <a:sym typeface="Courier New"/>
                        </a:rPr>
                        <a:t>cat</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5F5F5"/>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5F5F5"/>
                    </a:solidFill>
                  </a:tcPr>
                </a:tc>
              </a:tr>
              <a:tr h="205740">
                <a:tc>
                  <a:txBody>
                    <a:bodyPr/>
                    <a:lstStyle/>
                    <a:p>
                      <a:pPr algn="l">
                        <a:defRPr sz="1800">
                          <a:solidFill>
                            <a:srgbClr val="000000"/>
                          </a:solidFill>
                        </a:defRPr>
                      </a:pPr>
                      <a:r>
                        <a:rPr b="1" sz="900">
                          <a:solidFill>
                            <a:srgbClr val="2A3990"/>
                          </a:solidFill>
                          <a:latin typeface="Courier New"/>
                          <a:ea typeface="Courier New"/>
                          <a:cs typeface="Courier New"/>
                          <a:sym typeface="Courier New"/>
                        </a:rPr>
                        <a:t>mat</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5F5F5"/>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5F5F5"/>
                    </a:solidFill>
                  </a:tcPr>
                </a:tc>
              </a:tr>
              <a:tr h="205740">
                <a:tc>
                  <a:txBody>
                    <a:bodyPr/>
                    <a:lstStyle/>
                    <a:p>
                      <a:pPr algn="l">
                        <a:defRPr sz="1800">
                          <a:solidFill>
                            <a:srgbClr val="000000"/>
                          </a:solidFill>
                        </a:defRPr>
                      </a:pPr>
                      <a:r>
                        <a:rPr b="1" sz="900">
                          <a:solidFill>
                            <a:srgbClr val="2A3990"/>
                          </a:solidFill>
                          <a:latin typeface="Courier New"/>
                          <a:ea typeface="Courier New"/>
                          <a:cs typeface="Courier New"/>
                          <a:sym typeface="Courier New"/>
                        </a:rPr>
                        <a:t>on</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5F5F5"/>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5F5F5"/>
                    </a:solidFill>
                  </a:tcPr>
                </a:tc>
              </a:tr>
              <a:tr h="205739">
                <a:tc>
                  <a:txBody>
                    <a:bodyPr/>
                    <a:lstStyle/>
                    <a:p>
                      <a:pPr algn="l">
                        <a:defRPr sz="1800">
                          <a:solidFill>
                            <a:srgbClr val="000000"/>
                          </a:solidFill>
                        </a:defRPr>
                      </a:pPr>
                      <a:r>
                        <a:rPr b="1" sz="900">
                          <a:solidFill>
                            <a:srgbClr val="2A3990"/>
                          </a:solidFill>
                          <a:latin typeface="Courier New"/>
                          <a:ea typeface="Courier New"/>
                          <a:cs typeface="Courier New"/>
                          <a:sym typeface="Courier New"/>
                        </a:rPr>
                        <a:t>sat</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5F5F5"/>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5F5F5"/>
                    </a:solidFill>
                  </a:tcPr>
                </a:tc>
              </a:tr>
              <a:tr h="205739">
                <a:tc>
                  <a:txBody>
                    <a:bodyPr/>
                    <a:lstStyle/>
                    <a:p>
                      <a:pPr algn="l">
                        <a:defRPr sz="1800">
                          <a:solidFill>
                            <a:srgbClr val="000000"/>
                          </a:solidFill>
                        </a:defRPr>
                      </a:pPr>
                      <a:r>
                        <a:rPr b="1" sz="900">
                          <a:solidFill>
                            <a:srgbClr val="2A3990"/>
                          </a:solidFill>
                          <a:latin typeface="Courier New"/>
                          <a:ea typeface="Courier New"/>
                          <a:cs typeface="Courier New"/>
                          <a:sym typeface="Courier New"/>
                        </a:rPr>
                        <a:t>sofa</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5F5F5"/>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5F5F5"/>
                    </a:solidFill>
                  </a:tcPr>
                </a:tc>
              </a:tr>
              <a:tr h="205739">
                <a:tc>
                  <a:txBody>
                    <a:bodyPr/>
                    <a:lstStyle/>
                    <a:p>
                      <a:pPr algn="l">
                        <a:defRPr sz="1800">
                          <a:solidFill>
                            <a:srgbClr val="000000"/>
                          </a:solidFill>
                        </a:defRPr>
                      </a:pPr>
                      <a:r>
                        <a:rPr b="1" sz="900">
                          <a:solidFill>
                            <a:srgbClr val="2A3990"/>
                          </a:solidFill>
                          <a:latin typeface="Courier New"/>
                          <a:ea typeface="Courier New"/>
                          <a:cs typeface="Courier New"/>
                          <a:sym typeface="Courier New"/>
                        </a:rPr>
                        <a:t>the</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000000"/>
                      </a:solidFill>
                    </a:lnB>
                    <a:solidFill>
                      <a:srgbClr val="F5F5F5"/>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1,1,1,1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000000"/>
                      </a:solidFill>
                    </a:lnB>
                    <a:solidFill>
                      <a:srgbClr val="F5F5F5"/>
                    </a:solidFill>
                  </a:tcPr>
                </a:tc>
              </a:tr>
            </a:tbl>
          </a:graphicData>
        </a:graphic>
      </p:graphicFrame>
      <p:graphicFrame>
        <p:nvGraphicFramePr>
          <p:cNvPr id="1223" name="object 29"/>
          <p:cNvGraphicFramePr/>
          <p:nvPr/>
        </p:nvGraphicFramePr>
        <p:xfrm>
          <a:off x="5951411" y="1223313"/>
          <a:ext cx="1605842" cy="61722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3430"/>
                <a:gridCol w="872411"/>
              </a:tblGrid>
              <a:tr h="205740">
                <a:tc>
                  <a:txBody>
                    <a:bodyPr/>
                    <a:lstStyle/>
                    <a:p>
                      <a:pPr algn="l">
                        <a:defRPr sz="1800">
                          <a:solidFill>
                            <a:srgbClr val="000000"/>
                          </a:solidFill>
                        </a:defRPr>
                      </a:pPr>
                      <a:r>
                        <a:rPr b="1" sz="900">
                          <a:solidFill>
                            <a:srgbClr val="2A3990"/>
                          </a:solidFill>
                          <a:latin typeface="Courier New"/>
                          <a:ea typeface="Courier New"/>
                          <a:cs typeface="Courier New"/>
                          <a:sym typeface="Courier New"/>
                        </a:rPr>
                        <a:t>aardvark</a:t>
                      </a:r>
                    </a:p>
                  </a:txBody>
                  <a:tcPr marL="0" marR="0" marT="0" marB="0" anchor="t" anchorCtr="0" horzOverflow="overflow">
                    <a:lnL w="6349">
                      <a:solidFill>
                        <a:srgbClr val="000000"/>
                      </a:solidFill>
                    </a:lnL>
                    <a:lnR w="6349">
                      <a:solidFill>
                        <a:srgbClr val="7F7F7F"/>
                      </a:solidFill>
                    </a:lnR>
                    <a:lnT w="6349">
                      <a:solidFill>
                        <a:srgbClr val="000000"/>
                      </a:solidFill>
                    </a:lnT>
                    <a:lnB w="6349">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000000"/>
                      </a:solidFill>
                    </a:lnT>
                    <a:lnB w="6349">
                      <a:solidFill>
                        <a:srgbClr val="7F7F7F"/>
                      </a:solidFill>
                    </a:lnB>
                    <a:solidFill>
                      <a:srgbClr val="F8FDCE"/>
                    </a:solidFill>
                  </a:tcPr>
                </a:tc>
              </a:tr>
              <a:tr h="205739">
                <a:tc>
                  <a:txBody>
                    <a:bodyPr/>
                    <a:lstStyle/>
                    <a:p>
                      <a:pPr algn="l">
                        <a:defRPr sz="1800">
                          <a:solidFill>
                            <a:srgbClr val="000000"/>
                          </a:solidFill>
                        </a:defRPr>
                      </a:pPr>
                      <a:r>
                        <a:rPr b="1" sz="900">
                          <a:solidFill>
                            <a:srgbClr val="2A3990"/>
                          </a:solidFill>
                          <a:latin typeface="Courier New"/>
                          <a:ea typeface="Courier New"/>
                          <a:cs typeface="Courier New"/>
                          <a:sym typeface="Courier New"/>
                        </a:rPr>
                        <a:t>cat</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8FDCE"/>
                    </a:solidFill>
                  </a:tcPr>
                </a:tc>
              </a:tr>
              <a:tr h="205740">
                <a:tc>
                  <a:txBody>
                    <a:bodyPr/>
                    <a:lstStyle/>
                    <a:p>
                      <a:pPr algn="l">
                        <a:defRPr sz="1800">
                          <a:solidFill>
                            <a:srgbClr val="000000"/>
                          </a:solidFill>
                        </a:defRPr>
                      </a:pPr>
                      <a:r>
                        <a:rPr b="1" sz="900">
                          <a:solidFill>
                            <a:srgbClr val="2A3990"/>
                          </a:solidFill>
                          <a:latin typeface="Courier New"/>
                          <a:ea typeface="Courier New"/>
                          <a:cs typeface="Courier New"/>
                          <a:sym typeface="Courier New"/>
                        </a:rPr>
                        <a:t>mat</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8FDCE"/>
                    </a:solidFill>
                  </a:tcPr>
                </a:tc>
              </a:tr>
            </a:tbl>
          </a:graphicData>
        </a:graphic>
      </p:graphicFrame>
      <p:graphicFrame>
        <p:nvGraphicFramePr>
          <p:cNvPr id="1224" name="object 30"/>
          <p:cNvGraphicFramePr/>
          <p:nvPr/>
        </p:nvGraphicFramePr>
        <p:xfrm>
          <a:off x="5951411" y="2236632"/>
          <a:ext cx="1632549" cy="61722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15626"/>
                <a:gridCol w="916922"/>
              </a:tblGrid>
              <a:tr h="205740">
                <a:tc>
                  <a:txBody>
                    <a:bodyPr/>
                    <a:lstStyle/>
                    <a:p>
                      <a:pPr algn="l">
                        <a:defRPr sz="1800">
                          <a:solidFill>
                            <a:srgbClr val="000000"/>
                          </a:solidFill>
                        </a:defRPr>
                      </a:pPr>
                      <a:r>
                        <a:rPr b="1" sz="900">
                          <a:solidFill>
                            <a:srgbClr val="2A3990"/>
                          </a:solidFill>
                          <a:latin typeface="Courier New"/>
                          <a:ea typeface="Courier New"/>
                          <a:cs typeface="Courier New"/>
                          <a:sym typeface="Courier New"/>
                        </a:rPr>
                        <a:t>elephant</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8FDCE"/>
                    </a:solidFill>
                  </a:tcPr>
                </a:tc>
              </a:tr>
              <a:tr h="205739">
                <a:tc>
                  <a:txBody>
                    <a:bodyPr/>
                    <a:lstStyle/>
                    <a:p>
                      <a:pPr algn="l">
                        <a:defRPr sz="1800">
                          <a:solidFill>
                            <a:srgbClr val="000000"/>
                          </a:solidFill>
                        </a:defRPr>
                      </a:pPr>
                      <a:r>
                        <a:rPr b="1" sz="900">
                          <a:solidFill>
                            <a:srgbClr val="2A3990"/>
                          </a:solidFill>
                          <a:latin typeface="Courier New"/>
                          <a:ea typeface="Courier New"/>
                          <a:cs typeface="Courier New"/>
                          <a:sym typeface="Courier New"/>
                        </a:rPr>
                        <a:t>mahout</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8FDCE"/>
                    </a:solidFill>
                  </a:tcPr>
                </a:tc>
              </a:tr>
              <a:tr h="205740">
                <a:tc>
                  <a:txBody>
                    <a:bodyPr/>
                    <a:lstStyle/>
                    <a:p>
                      <a:pPr algn="l">
                        <a:defRPr sz="1800">
                          <a:solidFill>
                            <a:srgbClr val="000000"/>
                          </a:solidFill>
                        </a:defRPr>
                      </a:pPr>
                      <a:r>
                        <a:rPr b="1" sz="900">
                          <a:solidFill>
                            <a:srgbClr val="2A3990"/>
                          </a:solidFill>
                          <a:latin typeface="Courier New"/>
                          <a:ea typeface="Courier New"/>
                          <a:cs typeface="Courier New"/>
                          <a:sym typeface="Courier New"/>
                        </a:rPr>
                        <a:t>sat</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8FDCE"/>
                    </a:solidFill>
                  </a:tcPr>
                </a:tc>
              </a:tr>
            </a:tbl>
          </a:graphicData>
        </a:graphic>
      </p:graphicFrame>
      <p:graphicFrame>
        <p:nvGraphicFramePr>
          <p:cNvPr id="1225" name="object 31"/>
          <p:cNvGraphicFramePr/>
          <p:nvPr/>
        </p:nvGraphicFramePr>
        <p:xfrm>
          <a:off x="5951411" y="3329771"/>
          <a:ext cx="1632549" cy="82295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4528"/>
                <a:gridCol w="908019"/>
              </a:tblGrid>
              <a:tr h="205739">
                <a:tc>
                  <a:txBody>
                    <a:bodyPr/>
                    <a:lstStyle/>
                    <a:p>
                      <a:pPr algn="l">
                        <a:defRPr sz="1800">
                          <a:solidFill>
                            <a:srgbClr val="000000"/>
                          </a:solidFill>
                        </a:defRPr>
                      </a:pPr>
                      <a:r>
                        <a:rPr b="1" sz="900">
                          <a:solidFill>
                            <a:srgbClr val="2A3990"/>
                          </a:solidFill>
                          <a:latin typeface="Courier New"/>
                          <a:ea typeface="Courier New"/>
                          <a:cs typeface="Courier New"/>
                          <a:sym typeface="Courier New"/>
                        </a:rPr>
                        <a:t>drove</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8FDCE"/>
                    </a:solidFill>
                  </a:tcPr>
                </a:tc>
              </a:tr>
              <a:tr h="205740">
                <a:tc>
                  <a:txBody>
                    <a:bodyPr/>
                    <a:lstStyle/>
                    <a:p>
                      <a:pPr algn="l">
                        <a:defRPr sz="1800">
                          <a:solidFill>
                            <a:srgbClr val="000000"/>
                          </a:solidFill>
                        </a:defRPr>
                      </a:pPr>
                      <a:r>
                        <a:rPr b="1" sz="900">
                          <a:solidFill>
                            <a:srgbClr val="2A3990"/>
                          </a:solidFill>
                          <a:latin typeface="Courier New"/>
                          <a:ea typeface="Courier New"/>
                          <a:cs typeface="Courier New"/>
                          <a:sym typeface="Courier New"/>
                        </a:rPr>
                        <a:t>on</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8FDCE"/>
                    </a:solidFill>
                  </a:tcPr>
                </a:tc>
              </a:tr>
              <a:tr h="205739">
                <a:tc>
                  <a:txBody>
                    <a:bodyPr/>
                    <a:lstStyle/>
                    <a:p>
                      <a:pPr algn="l">
                        <a:defRPr sz="1800">
                          <a:solidFill>
                            <a:srgbClr val="000000"/>
                          </a:solidFill>
                        </a:defRPr>
                      </a:pPr>
                      <a:r>
                        <a:rPr b="1" sz="900">
                          <a:solidFill>
                            <a:srgbClr val="2A3990"/>
                          </a:solidFill>
                          <a:latin typeface="Courier New"/>
                          <a:ea typeface="Courier New"/>
                          <a:cs typeface="Courier New"/>
                          <a:sym typeface="Courier New"/>
                        </a:rPr>
                        <a:t>sofa</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7F7F7F"/>
                      </a:solidFill>
                    </a:lnB>
                    <a:solidFill>
                      <a:srgbClr val="F8FDCE"/>
                    </a:solidFill>
                  </a:tcPr>
                </a:tc>
              </a:tr>
              <a:tr h="205740">
                <a:tc>
                  <a:txBody>
                    <a:bodyPr/>
                    <a:lstStyle/>
                    <a:p>
                      <a:pPr algn="l">
                        <a:defRPr sz="1800">
                          <a:solidFill>
                            <a:srgbClr val="000000"/>
                          </a:solidFill>
                        </a:defRPr>
                      </a:pPr>
                      <a:r>
                        <a:rPr b="1" sz="900">
                          <a:solidFill>
                            <a:srgbClr val="2A3990"/>
                          </a:solidFill>
                          <a:latin typeface="Courier New"/>
                          <a:ea typeface="Courier New"/>
                          <a:cs typeface="Courier New"/>
                          <a:sym typeface="Courier New"/>
                        </a:rPr>
                        <a:t>the</a:t>
                      </a:r>
                    </a:p>
                  </a:txBody>
                  <a:tcPr marL="0" marR="0" marT="0" marB="0" anchor="t" anchorCtr="0" horzOverflow="overflow">
                    <a:lnL w="6349">
                      <a:solidFill>
                        <a:srgbClr val="000000"/>
                      </a:solidFill>
                    </a:lnL>
                    <a:lnR w="6349">
                      <a:solidFill>
                        <a:srgbClr val="7F7F7F"/>
                      </a:solidFill>
                    </a:lnR>
                    <a:lnT w="6349">
                      <a:solidFill>
                        <a:srgbClr val="7F7F7F"/>
                      </a:solidFill>
                    </a:lnT>
                    <a:lnB w="6349">
                      <a:solidFill>
                        <a:srgbClr val="000000"/>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1,1,1,1,1,1</a:t>
                      </a:r>
                    </a:p>
                  </a:txBody>
                  <a:tcPr marL="0" marR="0" marT="0" marB="0" anchor="t" anchorCtr="0" horzOverflow="overflow">
                    <a:lnL w="6349">
                      <a:solidFill>
                        <a:srgbClr val="7F7F7F"/>
                      </a:solidFill>
                    </a:lnL>
                    <a:lnR w="6349">
                      <a:solidFill>
                        <a:srgbClr val="000000"/>
                      </a:solidFill>
                    </a:lnR>
                    <a:lnT w="6349">
                      <a:solidFill>
                        <a:srgbClr val="7F7F7F"/>
                      </a:solidFill>
                    </a:lnT>
                    <a:lnB w="6349">
                      <a:solidFill>
                        <a:srgbClr val="000000"/>
                      </a:solidFill>
                    </a:lnB>
                    <a:solidFill>
                      <a:srgbClr val="F8FDCE"/>
                    </a:solidFill>
                  </a:tcPr>
                </a:tc>
              </a:tr>
            </a:tbl>
          </a:graphicData>
        </a:graphic>
      </p:graphicFrame>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9" name="object 2"/>
          <p:cNvSpPr txBox="1"/>
          <p:nvPr>
            <p:ph type="title"/>
          </p:nvPr>
        </p:nvSpPr>
        <p:spPr>
          <a:xfrm>
            <a:off x="311699" y="410000"/>
            <a:ext cx="8520601" cy="607801"/>
          </a:xfrm>
          <a:prstGeom prst="rect">
            <a:avLst/>
          </a:prstGeom>
        </p:spPr>
        <p:txBody>
          <a:bodyPr lIns="0" tIns="0" rIns="0" bIns="0"/>
          <a:lstStyle/>
          <a:p>
            <a:pPr indent="9525">
              <a:defRPr sz="1800">
                <a:solidFill>
                  <a:srgbClr val="107FA7"/>
                </a:solidFill>
              </a:defRPr>
            </a:pPr>
            <a:r>
              <a:t>Example:</a:t>
            </a:r>
            <a:r>
              <a:rPr spc="-100"/>
              <a:t> </a:t>
            </a:r>
            <a:r>
              <a:t>SumReducer (1)</a:t>
            </a:r>
          </a:p>
        </p:txBody>
      </p:sp>
      <p:sp>
        <p:nvSpPr>
          <p:cNvPr id="1230" name="Text Placeholder 39"/>
          <p:cNvSpPr txBox="1"/>
          <p:nvPr>
            <p:ph type="body" idx="1"/>
          </p:nvPr>
        </p:nvSpPr>
        <p:spPr>
          <a:xfrm>
            <a:off x="311699" y="1229875"/>
            <a:ext cx="8520601" cy="3339001"/>
          </a:xfrm>
          <a:prstGeom prst="rect">
            <a:avLst/>
          </a:prstGeom>
        </p:spPr>
        <p:txBody>
          <a:bodyPr/>
          <a:lstStyle/>
          <a:p>
            <a:pPr/>
          </a:p>
        </p:txBody>
      </p:sp>
      <p:sp>
        <p:nvSpPr>
          <p:cNvPr id="1231" name="object 3"/>
          <p:cNvSpPr/>
          <p:nvPr/>
        </p:nvSpPr>
        <p:spPr>
          <a:xfrm>
            <a:off x="4070119" y="1100396"/>
            <a:ext cx="1168978" cy="900893"/>
          </a:xfrm>
          <a:prstGeom prst="rect">
            <a:avLst/>
          </a:prstGeom>
          <a:blipFill>
            <a:blip r:embed="rId2"/>
            <a:stretch>
              <a:fillRect/>
            </a:stretch>
          </a:blipFill>
          <a:ln w="12700">
            <a:miter lim="400000"/>
          </a:ln>
        </p:spPr>
        <p:txBody>
          <a:bodyPr lIns="45719" rIns="45719"/>
          <a:lstStyle/>
          <a:p>
            <a:pPr>
              <a:defRPr sz="1000">
                <a:solidFill>
                  <a:srgbClr val="000000"/>
                </a:solidFill>
              </a:defRPr>
            </a:pPr>
          </a:p>
        </p:txBody>
      </p:sp>
      <p:sp>
        <p:nvSpPr>
          <p:cNvPr id="1232" name="object 4"/>
          <p:cNvSpPr/>
          <p:nvPr/>
        </p:nvSpPr>
        <p:spPr>
          <a:xfrm>
            <a:off x="4108648" y="1121742"/>
            <a:ext cx="1092004" cy="825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80" y="0"/>
                </a:moveTo>
                <a:lnTo>
                  <a:pt x="2720" y="0"/>
                </a:lnTo>
                <a:lnTo>
                  <a:pt x="2497" y="12"/>
                </a:lnTo>
                <a:lnTo>
                  <a:pt x="1860" y="184"/>
                </a:lnTo>
                <a:lnTo>
                  <a:pt x="1287" y="539"/>
                </a:lnTo>
                <a:lnTo>
                  <a:pt x="797" y="1054"/>
                </a:lnTo>
                <a:lnTo>
                  <a:pt x="408" y="1704"/>
                </a:lnTo>
                <a:lnTo>
                  <a:pt x="139" y="2462"/>
                </a:lnTo>
                <a:lnTo>
                  <a:pt x="9" y="3305"/>
                </a:lnTo>
                <a:lnTo>
                  <a:pt x="0" y="3600"/>
                </a:lnTo>
                <a:lnTo>
                  <a:pt x="0" y="18000"/>
                </a:lnTo>
                <a:lnTo>
                  <a:pt x="79" y="18865"/>
                </a:lnTo>
                <a:lnTo>
                  <a:pt x="304" y="19654"/>
                </a:lnTo>
                <a:lnTo>
                  <a:pt x="655" y="20343"/>
                </a:lnTo>
                <a:lnTo>
                  <a:pt x="1114" y="20905"/>
                </a:lnTo>
                <a:lnTo>
                  <a:pt x="1661" y="21317"/>
                </a:lnTo>
                <a:lnTo>
                  <a:pt x="2279" y="21553"/>
                </a:lnTo>
                <a:lnTo>
                  <a:pt x="2720" y="21600"/>
                </a:lnTo>
                <a:lnTo>
                  <a:pt x="18880" y="21600"/>
                </a:lnTo>
                <a:lnTo>
                  <a:pt x="19533" y="21495"/>
                </a:lnTo>
                <a:lnTo>
                  <a:pt x="20130" y="21198"/>
                </a:lnTo>
                <a:lnTo>
                  <a:pt x="20650" y="20733"/>
                </a:lnTo>
                <a:lnTo>
                  <a:pt x="21075" y="20126"/>
                </a:lnTo>
                <a:lnTo>
                  <a:pt x="21386" y="19401"/>
                </a:lnTo>
                <a:lnTo>
                  <a:pt x="21564" y="18584"/>
                </a:lnTo>
                <a:lnTo>
                  <a:pt x="21600" y="18000"/>
                </a:lnTo>
                <a:lnTo>
                  <a:pt x="21600" y="3600"/>
                </a:lnTo>
                <a:lnTo>
                  <a:pt x="21521" y="2735"/>
                </a:lnTo>
                <a:lnTo>
                  <a:pt x="21296" y="1946"/>
                </a:lnTo>
                <a:lnTo>
                  <a:pt x="20945" y="1257"/>
                </a:lnTo>
                <a:lnTo>
                  <a:pt x="20486" y="695"/>
                </a:lnTo>
                <a:lnTo>
                  <a:pt x="19939" y="283"/>
                </a:lnTo>
                <a:lnTo>
                  <a:pt x="19321" y="47"/>
                </a:lnTo>
                <a:lnTo>
                  <a:pt x="18880" y="0"/>
                </a:lnTo>
                <a:close/>
              </a:path>
            </a:pathLst>
          </a:custGeom>
          <a:solidFill>
            <a:srgbClr val="D4FDD5"/>
          </a:solidFill>
          <a:ln w="12700">
            <a:miter lim="400000"/>
          </a:ln>
        </p:spPr>
        <p:txBody>
          <a:bodyPr lIns="45719" rIns="45719"/>
          <a:lstStyle/>
          <a:p>
            <a:pPr>
              <a:defRPr sz="1000">
                <a:solidFill>
                  <a:srgbClr val="000000"/>
                </a:solidFill>
              </a:defRPr>
            </a:pPr>
          </a:p>
        </p:txBody>
      </p:sp>
      <p:sp>
        <p:nvSpPr>
          <p:cNvPr id="1233" name="object 5"/>
          <p:cNvSpPr/>
          <p:nvPr/>
        </p:nvSpPr>
        <p:spPr>
          <a:xfrm>
            <a:off x="4108648" y="1121739"/>
            <a:ext cx="1091447" cy="824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79" y="2735"/>
                </a:lnTo>
                <a:lnTo>
                  <a:pt x="304" y="1946"/>
                </a:lnTo>
                <a:lnTo>
                  <a:pt x="655" y="1257"/>
                </a:lnTo>
                <a:lnTo>
                  <a:pt x="1114" y="695"/>
                </a:lnTo>
                <a:lnTo>
                  <a:pt x="1661" y="283"/>
                </a:lnTo>
                <a:lnTo>
                  <a:pt x="2279" y="47"/>
                </a:lnTo>
                <a:lnTo>
                  <a:pt x="2720" y="0"/>
                </a:lnTo>
                <a:lnTo>
                  <a:pt x="18880" y="0"/>
                </a:lnTo>
                <a:lnTo>
                  <a:pt x="19533" y="105"/>
                </a:lnTo>
                <a:lnTo>
                  <a:pt x="20130" y="402"/>
                </a:lnTo>
                <a:lnTo>
                  <a:pt x="20650" y="867"/>
                </a:lnTo>
                <a:lnTo>
                  <a:pt x="21075" y="1474"/>
                </a:lnTo>
                <a:lnTo>
                  <a:pt x="21386" y="2199"/>
                </a:lnTo>
                <a:lnTo>
                  <a:pt x="21564" y="3016"/>
                </a:lnTo>
                <a:lnTo>
                  <a:pt x="21600" y="3600"/>
                </a:lnTo>
                <a:lnTo>
                  <a:pt x="21600" y="18000"/>
                </a:lnTo>
                <a:lnTo>
                  <a:pt x="21521" y="18865"/>
                </a:lnTo>
                <a:lnTo>
                  <a:pt x="21296" y="19654"/>
                </a:lnTo>
                <a:lnTo>
                  <a:pt x="20945" y="20343"/>
                </a:lnTo>
                <a:lnTo>
                  <a:pt x="20486" y="20905"/>
                </a:lnTo>
                <a:lnTo>
                  <a:pt x="19939" y="21317"/>
                </a:lnTo>
                <a:lnTo>
                  <a:pt x="19321" y="21553"/>
                </a:lnTo>
                <a:lnTo>
                  <a:pt x="18880" y="21600"/>
                </a:lnTo>
                <a:lnTo>
                  <a:pt x="2720" y="21600"/>
                </a:lnTo>
                <a:lnTo>
                  <a:pt x="2067" y="21495"/>
                </a:lnTo>
                <a:lnTo>
                  <a:pt x="1470" y="21198"/>
                </a:lnTo>
                <a:lnTo>
                  <a:pt x="950" y="20733"/>
                </a:lnTo>
                <a:lnTo>
                  <a:pt x="525" y="20126"/>
                </a:lnTo>
                <a:lnTo>
                  <a:pt x="214" y="19401"/>
                </a:lnTo>
                <a:lnTo>
                  <a:pt x="36" y="18584"/>
                </a:lnTo>
                <a:lnTo>
                  <a:pt x="0" y="18000"/>
                </a:lnTo>
                <a:lnTo>
                  <a:pt x="0" y="3600"/>
                </a:lnTo>
                <a:close/>
              </a:path>
            </a:pathLst>
          </a:custGeom>
          <a:ln w="9520">
            <a:solidFill>
              <a:srgbClr val="B5B5B5"/>
            </a:solidFill>
          </a:ln>
        </p:spPr>
        <p:txBody>
          <a:bodyPr lIns="45719" rIns="45719"/>
          <a:lstStyle/>
          <a:p>
            <a:pPr>
              <a:defRPr sz="1000">
                <a:solidFill>
                  <a:srgbClr val="000000"/>
                </a:solidFill>
              </a:defRPr>
            </a:pPr>
          </a:p>
        </p:txBody>
      </p:sp>
      <p:sp>
        <p:nvSpPr>
          <p:cNvPr id="1234" name="object 6"/>
          <p:cNvSpPr/>
          <p:nvPr/>
        </p:nvSpPr>
        <p:spPr>
          <a:xfrm>
            <a:off x="4070119" y="2079219"/>
            <a:ext cx="1168978" cy="913362"/>
          </a:xfrm>
          <a:prstGeom prst="rect">
            <a:avLst/>
          </a:prstGeom>
          <a:blipFill>
            <a:blip r:embed="rId3"/>
            <a:stretch>
              <a:fillRect/>
            </a:stretch>
          </a:blipFill>
          <a:ln w="12700">
            <a:miter lim="400000"/>
          </a:ln>
        </p:spPr>
        <p:txBody>
          <a:bodyPr lIns="45719" rIns="45719"/>
          <a:lstStyle/>
          <a:p>
            <a:pPr>
              <a:defRPr sz="1000">
                <a:solidFill>
                  <a:srgbClr val="000000"/>
                </a:solidFill>
              </a:defRPr>
            </a:pPr>
          </a:p>
        </p:txBody>
      </p:sp>
      <p:sp>
        <p:nvSpPr>
          <p:cNvPr id="1235" name="object 7"/>
          <p:cNvSpPr/>
          <p:nvPr/>
        </p:nvSpPr>
        <p:spPr>
          <a:xfrm>
            <a:off x="4108646" y="2102949"/>
            <a:ext cx="1092004" cy="836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42" y="0"/>
                </a:moveTo>
                <a:lnTo>
                  <a:pt x="2758" y="0"/>
                </a:lnTo>
                <a:lnTo>
                  <a:pt x="2531" y="12"/>
                </a:lnTo>
                <a:lnTo>
                  <a:pt x="1886" y="184"/>
                </a:lnTo>
                <a:lnTo>
                  <a:pt x="1305" y="539"/>
                </a:lnTo>
                <a:lnTo>
                  <a:pt x="808" y="1054"/>
                </a:lnTo>
                <a:lnTo>
                  <a:pt x="413" y="1704"/>
                </a:lnTo>
                <a:lnTo>
                  <a:pt x="141" y="2462"/>
                </a:lnTo>
                <a:lnTo>
                  <a:pt x="9" y="3305"/>
                </a:lnTo>
                <a:lnTo>
                  <a:pt x="0" y="3600"/>
                </a:lnTo>
                <a:lnTo>
                  <a:pt x="0" y="18000"/>
                </a:lnTo>
                <a:lnTo>
                  <a:pt x="80" y="18865"/>
                </a:lnTo>
                <a:lnTo>
                  <a:pt x="308" y="19654"/>
                </a:lnTo>
                <a:lnTo>
                  <a:pt x="664" y="20343"/>
                </a:lnTo>
                <a:lnTo>
                  <a:pt x="1129" y="20905"/>
                </a:lnTo>
                <a:lnTo>
                  <a:pt x="1684" y="21317"/>
                </a:lnTo>
                <a:lnTo>
                  <a:pt x="2310" y="21553"/>
                </a:lnTo>
                <a:lnTo>
                  <a:pt x="2758" y="21600"/>
                </a:lnTo>
                <a:lnTo>
                  <a:pt x="18842" y="21600"/>
                </a:lnTo>
                <a:lnTo>
                  <a:pt x="19505" y="21495"/>
                </a:lnTo>
                <a:lnTo>
                  <a:pt x="20110" y="21198"/>
                </a:lnTo>
                <a:lnTo>
                  <a:pt x="20637" y="20733"/>
                </a:lnTo>
                <a:lnTo>
                  <a:pt x="21068" y="20126"/>
                </a:lnTo>
                <a:lnTo>
                  <a:pt x="21383" y="19401"/>
                </a:lnTo>
                <a:lnTo>
                  <a:pt x="21564" y="18584"/>
                </a:lnTo>
                <a:lnTo>
                  <a:pt x="21600" y="18000"/>
                </a:lnTo>
                <a:lnTo>
                  <a:pt x="21600" y="3600"/>
                </a:lnTo>
                <a:lnTo>
                  <a:pt x="21520" y="2735"/>
                </a:lnTo>
                <a:lnTo>
                  <a:pt x="21292" y="1946"/>
                </a:lnTo>
                <a:lnTo>
                  <a:pt x="20936" y="1257"/>
                </a:lnTo>
                <a:lnTo>
                  <a:pt x="20471" y="695"/>
                </a:lnTo>
                <a:lnTo>
                  <a:pt x="19916" y="283"/>
                </a:lnTo>
                <a:lnTo>
                  <a:pt x="19290" y="47"/>
                </a:lnTo>
                <a:lnTo>
                  <a:pt x="18842" y="0"/>
                </a:lnTo>
                <a:close/>
              </a:path>
            </a:pathLst>
          </a:custGeom>
          <a:solidFill>
            <a:srgbClr val="D4FDD5"/>
          </a:solidFill>
          <a:ln w="12700">
            <a:miter lim="400000"/>
          </a:ln>
        </p:spPr>
        <p:txBody>
          <a:bodyPr lIns="45719" rIns="45719"/>
          <a:lstStyle/>
          <a:p>
            <a:pPr>
              <a:defRPr sz="1000">
                <a:solidFill>
                  <a:srgbClr val="000000"/>
                </a:solidFill>
              </a:defRPr>
            </a:pPr>
          </a:p>
        </p:txBody>
      </p:sp>
      <p:sp>
        <p:nvSpPr>
          <p:cNvPr id="1236" name="object 8"/>
          <p:cNvSpPr/>
          <p:nvPr/>
        </p:nvSpPr>
        <p:spPr>
          <a:xfrm>
            <a:off x="4108646" y="2102954"/>
            <a:ext cx="1091447" cy="835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80" y="2735"/>
                </a:lnTo>
                <a:lnTo>
                  <a:pt x="308" y="1946"/>
                </a:lnTo>
                <a:lnTo>
                  <a:pt x="664" y="1257"/>
                </a:lnTo>
                <a:lnTo>
                  <a:pt x="1129" y="695"/>
                </a:lnTo>
                <a:lnTo>
                  <a:pt x="1684" y="283"/>
                </a:lnTo>
                <a:lnTo>
                  <a:pt x="2310" y="47"/>
                </a:lnTo>
                <a:lnTo>
                  <a:pt x="2757" y="0"/>
                </a:lnTo>
                <a:lnTo>
                  <a:pt x="18843" y="0"/>
                </a:lnTo>
                <a:lnTo>
                  <a:pt x="19505" y="105"/>
                </a:lnTo>
                <a:lnTo>
                  <a:pt x="20110" y="402"/>
                </a:lnTo>
                <a:lnTo>
                  <a:pt x="20637" y="867"/>
                </a:lnTo>
                <a:lnTo>
                  <a:pt x="21068" y="1474"/>
                </a:lnTo>
                <a:lnTo>
                  <a:pt x="21383" y="2199"/>
                </a:lnTo>
                <a:lnTo>
                  <a:pt x="21564" y="3016"/>
                </a:lnTo>
                <a:lnTo>
                  <a:pt x="21600" y="3600"/>
                </a:lnTo>
                <a:lnTo>
                  <a:pt x="21600" y="18000"/>
                </a:lnTo>
                <a:lnTo>
                  <a:pt x="21520" y="18865"/>
                </a:lnTo>
                <a:lnTo>
                  <a:pt x="21292" y="19654"/>
                </a:lnTo>
                <a:lnTo>
                  <a:pt x="20936" y="20343"/>
                </a:lnTo>
                <a:lnTo>
                  <a:pt x="20471" y="20905"/>
                </a:lnTo>
                <a:lnTo>
                  <a:pt x="19916" y="21317"/>
                </a:lnTo>
                <a:lnTo>
                  <a:pt x="19290" y="21553"/>
                </a:lnTo>
                <a:lnTo>
                  <a:pt x="18843" y="21600"/>
                </a:lnTo>
                <a:lnTo>
                  <a:pt x="2757" y="21600"/>
                </a:lnTo>
                <a:lnTo>
                  <a:pt x="2095" y="21495"/>
                </a:lnTo>
                <a:lnTo>
                  <a:pt x="1490" y="21198"/>
                </a:lnTo>
                <a:lnTo>
                  <a:pt x="963" y="20733"/>
                </a:lnTo>
                <a:lnTo>
                  <a:pt x="532" y="20126"/>
                </a:lnTo>
                <a:lnTo>
                  <a:pt x="217" y="19401"/>
                </a:lnTo>
                <a:lnTo>
                  <a:pt x="36" y="18584"/>
                </a:lnTo>
                <a:lnTo>
                  <a:pt x="0" y="18000"/>
                </a:lnTo>
                <a:lnTo>
                  <a:pt x="0" y="3600"/>
                </a:lnTo>
                <a:close/>
              </a:path>
            </a:pathLst>
          </a:custGeom>
          <a:ln w="9520">
            <a:solidFill>
              <a:srgbClr val="B5B5B5"/>
            </a:solidFill>
          </a:ln>
        </p:spPr>
        <p:txBody>
          <a:bodyPr lIns="45719" rIns="45719"/>
          <a:lstStyle/>
          <a:p>
            <a:pPr>
              <a:defRPr sz="1000">
                <a:solidFill>
                  <a:srgbClr val="000000"/>
                </a:solidFill>
              </a:defRPr>
            </a:pPr>
          </a:p>
        </p:txBody>
      </p:sp>
      <p:sp>
        <p:nvSpPr>
          <p:cNvPr id="1237" name="object 9"/>
          <p:cNvSpPr/>
          <p:nvPr/>
        </p:nvSpPr>
        <p:spPr>
          <a:xfrm>
            <a:off x="4070119" y="3160914"/>
            <a:ext cx="1168978" cy="900893"/>
          </a:xfrm>
          <a:prstGeom prst="rect">
            <a:avLst/>
          </a:prstGeom>
          <a:blipFill>
            <a:blip r:embed="rId4"/>
            <a:stretch>
              <a:fillRect/>
            </a:stretch>
          </a:blipFill>
          <a:ln w="12700">
            <a:miter lim="400000"/>
          </a:ln>
        </p:spPr>
        <p:txBody>
          <a:bodyPr lIns="45719" rIns="45719"/>
          <a:lstStyle/>
          <a:p>
            <a:pPr>
              <a:defRPr sz="1000">
                <a:solidFill>
                  <a:srgbClr val="000000"/>
                </a:solidFill>
              </a:defRPr>
            </a:pPr>
          </a:p>
        </p:txBody>
      </p:sp>
      <p:sp>
        <p:nvSpPr>
          <p:cNvPr id="1238" name="object 10"/>
          <p:cNvSpPr/>
          <p:nvPr/>
        </p:nvSpPr>
        <p:spPr>
          <a:xfrm>
            <a:off x="4108646" y="3184899"/>
            <a:ext cx="1092004" cy="825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80" y="0"/>
                </a:moveTo>
                <a:lnTo>
                  <a:pt x="2720" y="0"/>
                </a:lnTo>
                <a:lnTo>
                  <a:pt x="2497" y="12"/>
                </a:lnTo>
                <a:lnTo>
                  <a:pt x="1860" y="184"/>
                </a:lnTo>
                <a:lnTo>
                  <a:pt x="1287" y="539"/>
                </a:lnTo>
                <a:lnTo>
                  <a:pt x="797" y="1054"/>
                </a:lnTo>
                <a:lnTo>
                  <a:pt x="408" y="1704"/>
                </a:lnTo>
                <a:lnTo>
                  <a:pt x="139" y="2462"/>
                </a:lnTo>
                <a:lnTo>
                  <a:pt x="9" y="3305"/>
                </a:lnTo>
                <a:lnTo>
                  <a:pt x="0" y="3600"/>
                </a:lnTo>
                <a:lnTo>
                  <a:pt x="0" y="18000"/>
                </a:lnTo>
                <a:lnTo>
                  <a:pt x="79" y="18865"/>
                </a:lnTo>
                <a:lnTo>
                  <a:pt x="304" y="19654"/>
                </a:lnTo>
                <a:lnTo>
                  <a:pt x="655" y="20343"/>
                </a:lnTo>
                <a:lnTo>
                  <a:pt x="1114" y="20905"/>
                </a:lnTo>
                <a:lnTo>
                  <a:pt x="1661" y="21317"/>
                </a:lnTo>
                <a:lnTo>
                  <a:pt x="2279" y="21553"/>
                </a:lnTo>
                <a:lnTo>
                  <a:pt x="2720" y="21600"/>
                </a:lnTo>
                <a:lnTo>
                  <a:pt x="18880" y="21600"/>
                </a:lnTo>
                <a:lnTo>
                  <a:pt x="19533" y="21495"/>
                </a:lnTo>
                <a:lnTo>
                  <a:pt x="20130" y="21198"/>
                </a:lnTo>
                <a:lnTo>
                  <a:pt x="20650" y="20733"/>
                </a:lnTo>
                <a:lnTo>
                  <a:pt x="21075" y="20126"/>
                </a:lnTo>
                <a:lnTo>
                  <a:pt x="21386" y="19401"/>
                </a:lnTo>
                <a:lnTo>
                  <a:pt x="21564" y="18584"/>
                </a:lnTo>
                <a:lnTo>
                  <a:pt x="21600" y="18000"/>
                </a:lnTo>
                <a:lnTo>
                  <a:pt x="21600" y="3600"/>
                </a:lnTo>
                <a:lnTo>
                  <a:pt x="21521" y="2735"/>
                </a:lnTo>
                <a:lnTo>
                  <a:pt x="21296" y="1946"/>
                </a:lnTo>
                <a:lnTo>
                  <a:pt x="20945" y="1257"/>
                </a:lnTo>
                <a:lnTo>
                  <a:pt x="20486" y="695"/>
                </a:lnTo>
                <a:lnTo>
                  <a:pt x="19939" y="283"/>
                </a:lnTo>
                <a:lnTo>
                  <a:pt x="19321" y="47"/>
                </a:lnTo>
                <a:lnTo>
                  <a:pt x="18880" y="0"/>
                </a:lnTo>
                <a:close/>
              </a:path>
            </a:pathLst>
          </a:custGeom>
          <a:solidFill>
            <a:srgbClr val="D4FDD5"/>
          </a:solidFill>
          <a:ln w="12700">
            <a:miter lim="400000"/>
          </a:ln>
        </p:spPr>
        <p:txBody>
          <a:bodyPr lIns="45719" rIns="45719"/>
          <a:lstStyle/>
          <a:p>
            <a:pPr>
              <a:defRPr sz="1000">
                <a:solidFill>
                  <a:srgbClr val="000000"/>
                </a:solidFill>
              </a:defRPr>
            </a:pPr>
          </a:p>
        </p:txBody>
      </p:sp>
      <p:sp>
        <p:nvSpPr>
          <p:cNvPr id="1239" name="object 11"/>
          <p:cNvSpPr/>
          <p:nvPr/>
        </p:nvSpPr>
        <p:spPr>
          <a:xfrm>
            <a:off x="4108646" y="3184897"/>
            <a:ext cx="1091447" cy="8247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lnTo>
                  <a:pt x="79" y="2735"/>
                </a:lnTo>
                <a:lnTo>
                  <a:pt x="304" y="1946"/>
                </a:lnTo>
                <a:lnTo>
                  <a:pt x="655" y="1257"/>
                </a:lnTo>
                <a:lnTo>
                  <a:pt x="1114" y="695"/>
                </a:lnTo>
                <a:lnTo>
                  <a:pt x="1661" y="283"/>
                </a:lnTo>
                <a:lnTo>
                  <a:pt x="2279" y="47"/>
                </a:lnTo>
                <a:lnTo>
                  <a:pt x="2720" y="0"/>
                </a:lnTo>
                <a:lnTo>
                  <a:pt x="18880" y="0"/>
                </a:lnTo>
                <a:lnTo>
                  <a:pt x="19533" y="105"/>
                </a:lnTo>
                <a:lnTo>
                  <a:pt x="20130" y="402"/>
                </a:lnTo>
                <a:lnTo>
                  <a:pt x="20650" y="867"/>
                </a:lnTo>
                <a:lnTo>
                  <a:pt x="21075" y="1474"/>
                </a:lnTo>
                <a:lnTo>
                  <a:pt x="21386" y="2199"/>
                </a:lnTo>
                <a:lnTo>
                  <a:pt x="21564" y="3016"/>
                </a:lnTo>
                <a:lnTo>
                  <a:pt x="21600" y="3600"/>
                </a:lnTo>
                <a:lnTo>
                  <a:pt x="21600" y="18000"/>
                </a:lnTo>
                <a:lnTo>
                  <a:pt x="21521" y="18865"/>
                </a:lnTo>
                <a:lnTo>
                  <a:pt x="21296" y="19654"/>
                </a:lnTo>
                <a:lnTo>
                  <a:pt x="20945" y="20343"/>
                </a:lnTo>
                <a:lnTo>
                  <a:pt x="20486" y="20905"/>
                </a:lnTo>
                <a:lnTo>
                  <a:pt x="19939" y="21317"/>
                </a:lnTo>
                <a:lnTo>
                  <a:pt x="19321" y="21553"/>
                </a:lnTo>
                <a:lnTo>
                  <a:pt x="18880" y="21600"/>
                </a:lnTo>
                <a:lnTo>
                  <a:pt x="2720" y="21600"/>
                </a:lnTo>
                <a:lnTo>
                  <a:pt x="2067" y="21495"/>
                </a:lnTo>
                <a:lnTo>
                  <a:pt x="1470" y="21198"/>
                </a:lnTo>
                <a:lnTo>
                  <a:pt x="950" y="20733"/>
                </a:lnTo>
                <a:lnTo>
                  <a:pt x="525" y="20126"/>
                </a:lnTo>
                <a:lnTo>
                  <a:pt x="214" y="19401"/>
                </a:lnTo>
                <a:lnTo>
                  <a:pt x="36" y="18584"/>
                </a:lnTo>
                <a:lnTo>
                  <a:pt x="0" y="18000"/>
                </a:lnTo>
                <a:lnTo>
                  <a:pt x="0" y="3600"/>
                </a:lnTo>
                <a:close/>
              </a:path>
            </a:pathLst>
          </a:custGeom>
          <a:ln w="9520">
            <a:solidFill>
              <a:srgbClr val="B5B5B5"/>
            </a:solidFill>
          </a:ln>
        </p:spPr>
        <p:txBody>
          <a:bodyPr lIns="45719" rIns="45719"/>
          <a:lstStyle/>
          <a:p>
            <a:pPr>
              <a:defRPr sz="1000">
                <a:solidFill>
                  <a:srgbClr val="000000"/>
                </a:solidFill>
              </a:defRPr>
            </a:pPr>
          </a:p>
        </p:txBody>
      </p:sp>
      <p:sp>
        <p:nvSpPr>
          <p:cNvPr id="1240" name="object 12"/>
          <p:cNvSpPr/>
          <p:nvPr/>
        </p:nvSpPr>
        <p:spPr>
          <a:xfrm>
            <a:off x="6252209" y="3569277"/>
            <a:ext cx="1274965" cy="1094163"/>
          </a:xfrm>
          <a:prstGeom prst="rect">
            <a:avLst/>
          </a:prstGeom>
          <a:blipFill>
            <a:blip r:embed="rId5"/>
            <a:stretch>
              <a:fillRect/>
            </a:stretch>
          </a:blipFill>
          <a:ln w="12700">
            <a:miter lim="400000"/>
          </a:ln>
        </p:spPr>
        <p:txBody>
          <a:bodyPr lIns="45719" rIns="45719"/>
          <a:lstStyle/>
          <a:p>
            <a:pPr>
              <a:defRPr sz="1000">
                <a:solidFill>
                  <a:srgbClr val="000000"/>
                </a:solidFill>
              </a:defRPr>
            </a:pPr>
          </a:p>
        </p:txBody>
      </p:sp>
      <p:sp>
        <p:nvSpPr>
          <p:cNvPr id="1241" name="object 13"/>
          <p:cNvSpPr/>
          <p:nvPr/>
        </p:nvSpPr>
        <p:spPr>
          <a:xfrm>
            <a:off x="6291178" y="3592821"/>
            <a:ext cx="1198836" cy="1016745"/>
          </a:xfrm>
          <a:prstGeom prst="rect">
            <a:avLst/>
          </a:prstGeom>
          <a:blipFill>
            <a:blip r:embed="rId6"/>
            <a:stretch>
              <a:fillRect/>
            </a:stretch>
          </a:blipFill>
          <a:ln w="12700">
            <a:miter lim="400000"/>
          </a:ln>
        </p:spPr>
        <p:txBody>
          <a:bodyPr lIns="45719" rIns="45719"/>
          <a:lstStyle/>
          <a:p>
            <a:pPr>
              <a:defRPr sz="1000">
                <a:solidFill>
                  <a:srgbClr val="000000"/>
                </a:solidFill>
              </a:defRPr>
            </a:pPr>
          </a:p>
        </p:txBody>
      </p:sp>
      <p:sp>
        <p:nvSpPr>
          <p:cNvPr id="1242" name="object 14"/>
          <p:cNvSpPr/>
          <p:nvPr/>
        </p:nvSpPr>
        <p:spPr>
          <a:xfrm>
            <a:off x="6291179" y="3592821"/>
            <a:ext cx="1198221" cy="1016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2"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1243" name="object 15"/>
          <p:cNvSpPr/>
          <p:nvPr/>
        </p:nvSpPr>
        <p:spPr>
          <a:xfrm>
            <a:off x="6252209" y="2437707"/>
            <a:ext cx="1274965" cy="941417"/>
          </a:xfrm>
          <a:prstGeom prst="rect">
            <a:avLst/>
          </a:prstGeom>
          <a:blipFill>
            <a:blip r:embed="rId7"/>
            <a:stretch>
              <a:fillRect/>
            </a:stretch>
          </a:blipFill>
          <a:ln w="12700">
            <a:miter lim="400000"/>
          </a:ln>
        </p:spPr>
        <p:txBody>
          <a:bodyPr lIns="45719" rIns="45719"/>
          <a:lstStyle/>
          <a:p>
            <a:pPr>
              <a:defRPr sz="1000">
                <a:solidFill>
                  <a:srgbClr val="000000"/>
                </a:solidFill>
              </a:defRPr>
            </a:pPr>
          </a:p>
        </p:txBody>
      </p:sp>
      <p:sp>
        <p:nvSpPr>
          <p:cNvPr id="1244" name="object 16"/>
          <p:cNvSpPr/>
          <p:nvPr/>
        </p:nvSpPr>
        <p:spPr>
          <a:xfrm>
            <a:off x="6291178" y="2459440"/>
            <a:ext cx="1198836" cy="867886"/>
          </a:xfrm>
          <a:prstGeom prst="rect">
            <a:avLst/>
          </a:prstGeom>
          <a:blipFill>
            <a:blip r:embed="rId8"/>
            <a:stretch>
              <a:fillRect/>
            </a:stretch>
          </a:blipFill>
          <a:ln w="12700">
            <a:miter lim="400000"/>
          </a:ln>
        </p:spPr>
        <p:txBody>
          <a:bodyPr lIns="45719" rIns="45719"/>
          <a:lstStyle/>
          <a:p>
            <a:pPr>
              <a:defRPr sz="1000">
                <a:solidFill>
                  <a:srgbClr val="000000"/>
                </a:solidFill>
              </a:defRPr>
            </a:pPr>
          </a:p>
        </p:txBody>
      </p:sp>
      <p:sp>
        <p:nvSpPr>
          <p:cNvPr id="1245" name="object 17"/>
          <p:cNvSpPr/>
          <p:nvPr/>
        </p:nvSpPr>
        <p:spPr>
          <a:xfrm>
            <a:off x="6291179" y="2459444"/>
            <a:ext cx="1198221" cy="867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2"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1246" name="object 18"/>
          <p:cNvSpPr/>
          <p:nvPr/>
        </p:nvSpPr>
        <p:spPr>
          <a:xfrm>
            <a:off x="6252209" y="1218853"/>
            <a:ext cx="1274965" cy="988175"/>
          </a:xfrm>
          <a:prstGeom prst="rect">
            <a:avLst/>
          </a:prstGeom>
          <a:blipFill>
            <a:blip r:embed="rId9"/>
            <a:stretch>
              <a:fillRect/>
            </a:stretch>
          </a:blipFill>
          <a:ln w="12700">
            <a:miter lim="400000"/>
          </a:ln>
        </p:spPr>
        <p:txBody>
          <a:bodyPr lIns="45719" rIns="45719"/>
          <a:lstStyle/>
          <a:p>
            <a:pPr>
              <a:defRPr sz="1000">
                <a:solidFill>
                  <a:srgbClr val="000000"/>
                </a:solidFill>
              </a:defRPr>
            </a:pPr>
          </a:p>
        </p:txBody>
      </p:sp>
      <p:sp>
        <p:nvSpPr>
          <p:cNvPr id="1247" name="object 19"/>
          <p:cNvSpPr/>
          <p:nvPr/>
        </p:nvSpPr>
        <p:spPr>
          <a:xfrm>
            <a:off x="6291178" y="1241459"/>
            <a:ext cx="1198836" cy="913128"/>
          </a:xfrm>
          <a:prstGeom prst="rect">
            <a:avLst/>
          </a:prstGeom>
          <a:blipFill>
            <a:blip r:embed="rId10"/>
            <a:stretch>
              <a:fillRect/>
            </a:stretch>
          </a:blipFill>
          <a:ln w="12700">
            <a:miter lim="400000"/>
          </a:ln>
        </p:spPr>
        <p:txBody>
          <a:bodyPr lIns="45719" rIns="45719"/>
          <a:lstStyle/>
          <a:p>
            <a:pPr>
              <a:defRPr sz="1000">
                <a:solidFill>
                  <a:srgbClr val="000000"/>
                </a:solidFill>
              </a:defRPr>
            </a:pPr>
          </a:p>
        </p:txBody>
      </p:sp>
      <p:sp>
        <p:nvSpPr>
          <p:cNvPr id="1248" name="object 20"/>
          <p:cNvSpPr/>
          <p:nvPr/>
        </p:nvSpPr>
        <p:spPr>
          <a:xfrm>
            <a:off x="6291179" y="1241459"/>
            <a:ext cx="1198221" cy="912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553"/>
                </a:lnTo>
                <a:lnTo>
                  <a:pt x="20058" y="17601"/>
                </a:lnTo>
                <a:lnTo>
                  <a:pt x="18662" y="17737"/>
                </a:lnTo>
                <a:lnTo>
                  <a:pt x="17396" y="17947"/>
                </a:lnTo>
                <a:lnTo>
                  <a:pt x="16243" y="18218"/>
                </a:lnTo>
                <a:lnTo>
                  <a:pt x="15187" y="18539"/>
                </a:lnTo>
                <a:lnTo>
                  <a:pt x="14213" y="18895"/>
                </a:lnTo>
                <a:lnTo>
                  <a:pt x="13303" y="19275"/>
                </a:lnTo>
                <a:lnTo>
                  <a:pt x="12442" y="19664"/>
                </a:lnTo>
                <a:lnTo>
                  <a:pt x="11613" y="20051"/>
                </a:lnTo>
                <a:lnTo>
                  <a:pt x="10800" y="20422"/>
                </a:lnTo>
                <a:lnTo>
                  <a:pt x="9987" y="20765"/>
                </a:lnTo>
                <a:lnTo>
                  <a:pt x="9158" y="21066"/>
                </a:lnTo>
                <a:lnTo>
                  <a:pt x="8297" y="21313"/>
                </a:lnTo>
                <a:lnTo>
                  <a:pt x="7387" y="21493"/>
                </a:lnTo>
                <a:lnTo>
                  <a:pt x="6412" y="21593"/>
                </a:lnTo>
                <a:lnTo>
                  <a:pt x="5357" y="21600"/>
                </a:lnTo>
                <a:lnTo>
                  <a:pt x="4204" y="21501"/>
                </a:lnTo>
                <a:lnTo>
                  <a:pt x="2938" y="21284"/>
                </a:lnTo>
                <a:lnTo>
                  <a:pt x="1542" y="20935"/>
                </a:lnTo>
                <a:lnTo>
                  <a:pt x="0" y="20441"/>
                </a:lnTo>
                <a:lnTo>
                  <a:pt x="0" y="0"/>
                </a:lnTo>
                <a:close/>
              </a:path>
            </a:pathLst>
          </a:custGeom>
          <a:ln w="9520">
            <a:solidFill>
              <a:srgbClr val="000000"/>
            </a:solidFill>
          </a:ln>
        </p:spPr>
        <p:txBody>
          <a:bodyPr lIns="45719" rIns="45719"/>
          <a:lstStyle/>
          <a:p>
            <a:pPr>
              <a:defRPr sz="1000">
                <a:solidFill>
                  <a:srgbClr val="000000"/>
                </a:solidFill>
              </a:defRPr>
            </a:pPr>
          </a:p>
        </p:txBody>
      </p:sp>
      <p:sp>
        <p:nvSpPr>
          <p:cNvPr id="1249" name="object 21"/>
          <p:cNvSpPr txBox="1"/>
          <p:nvPr/>
        </p:nvSpPr>
        <p:spPr>
          <a:xfrm>
            <a:off x="4296352" y="768027"/>
            <a:ext cx="3083244" cy="774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6197" algn="r">
              <a:defRPr sz="1500">
                <a:solidFill>
                  <a:srgbClr val="000000"/>
                </a:solidFill>
                <a:latin typeface="Calibri"/>
                <a:ea typeface="Calibri"/>
                <a:cs typeface="Calibri"/>
                <a:sym typeface="Calibri"/>
              </a:defRPr>
            </a:pPr>
            <a:r>
              <a:t>Final</a:t>
            </a:r>
            <a:r>
              <a:rPr spc="-4"/>
              <a:t> </a:t>
            </a:r>
            <a:r>
              <a:t>Output</a:t>
            </a:r>
          </a:p>
          <a:p>
            <a:pPr marR="9525" algn="r">
              <a:spcBef>
                <a:spcPts val="100"/>
              </a:spcBef>
              <a:defRPr sz="1200">
                <a:solidFill>
                  <a:srgbClr val="000000"/>
                </a:solidFill>
                <a:latin typeface="Courier New"/>
                <a:ea typeface="Courier New"/>
                <a:cs typeface="Courier New"/>
                <a:sym typeface="Courier New"/>
              </a:defRPr>
            </a:pPr>
            <a:r>
              <a:t>part-r-00000</a:t>
            </a:r>
          </a:p>
          <a:p>
            <a:pPr>
              <a:lnSpc>
                <a:spcPts val="700"/>
              </a:lnSpc>
              <a:defRPr sz="700">
                <a:solidFill>
                  <a:srgbClr val="000000"/>
                </a:solidFill>
              </a:defRPr>
            </a:pPr>
          </a:p>
          <a:p>
            <a:pPr>
              <a:lnSpc>
                <a:spcPts val="700"/>
              </a:lnSpc>
              <a:defRPr sz="700">
                <a:solidFill>
                  <a:srgbClr val="000000"/>
                </a:solidFill>
              </a:defRPr>
            </a:pPr>
          </a:p>
          <a:p>
            <a:pPr indent="9525">
              <a:defRPr spc="-8" sz="1300">
                <a:solidFill>
                  <a:srgbClr val="000000"/>
                </a:solidFill>
                <a:latin typeface="Calibri"/>
                <a:ea typeface="Calibri"/>
                <a:cs typeface="Calibri"/>
                <a:sym typeface="Calibri"/>
              </a:defRPr>
            </a:pPr>
            <a:r>
              <a:t>Reducer 0</a:t>
            </a:r>
          </a:p>
        </p:txBody>
      </p:sp>
      <p:sp>
        <p:nvSpPr>
          <p:cNvPr id="1250" name="object 22"/>
          <p:cNvSpPr txBox="1"/>
          <p:nvPr/>
        </p:nvSpPr>
        <p:spPr>
          <a:xfrm>
            <a:off x="4296304" y="2239818"/>
            <a:ext cx="3083244" cy="33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975485">
              <a:lnSpc>
                <a:spcPts val="1400"/>
              </a:lnSpc>
              <a:defRPr sz="1200">
                <a:solidFill>
                  <a:srgbClr val="000000"/>
                </a:solidFill>
                <a:latin typeface="Courier New"/>
                <a:ea typeface="Courier New"/>
                <a:cs typeface="Courier New"/>
                <a:sym typeface="Courier New"/>
              </a:defRPr>
            </a:pPr>
            <a:r>
              <a:t>part-r-00001</a:t>
            </a:r>
          </a:p>
          <a:p>
            <a:pPr indent="9525">
              <a:lnSpc>
                <a:spcPts val="1200"/>
              </a:lnSpc>
              <a:defRPr spc="-8" sz="1300">
                <a:solidFill>
                  <a:srgbClr val="000000"/>
                </a:solidFill>
                <a:latin typeface="Calibri"/>
                <a:ea typeface="Calibri"/>
                <a:cs typeface="Calibri"/>
                <a:sym typeface="Calibri"/>
              </a:defRPr>
            </a:pPr>
            <a:r>
              <a:t>Reducer 1</a:t>
            </a:r>
          </a:p>
        </p:txBody>
      </p:sp>
      <p:sp>
        <p:nvSpPr>
          <p:cNvPr id="1251" name="object 23"/>
          <p:cNvSpPr txBox="1"/>
          <p:nvPr/>
        </p:nvSpPr>
        <p:spPr>
          <a:xfrm>
            <a:off x="4296350" y="3459548"/>
            <a:ext cx="72104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pc="-8" sz="1300">
                <a:solidFill>
                  <a:srgbClr val="000000"/>
                </a:solidFill>
                <a:latin typeface="Calibri"/>
                <a:ea typeface="Calibri"/>
                <a:cs typeface="Calibri"/>
                <a:sym typeface="Calibri"/>
              </a:defRPr>
            </a:lvl1pPr>
          </a:lstStyle>
          <a:p>
            <a:pPr/>
            <a:r>
              <a:t>Reducer 2</a:t>
            </a:r>
          </a:p>
        </p:txBody>
      </p:sp>
      <p:sp>
        <p:nvSpPr>
          <p:cNvPr id="1252" name="object 24"/>
          <p:cNvSpPr txBox="1"/>
          <p:nvPr/>
        </p:nvSpPr>
        <p:spPr>
          <a:xfrm>
            <a:off x="6262587" y="3373197"/>
            <a:ext cx="111680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9525">
              <a:defRPr sz="1200">
                <a:solidFill>
                  <a:srgbClr val="000000"/>
                </a:solidFill>
                <a:latin typeface="Courier New"/>
                <a:ea typeface="Courier New"/>
                <a:cs typeface="Courier New"/>
                <a:sym typeface="Courier New"/>
              </a:defRPr>
            </a:lvl1pPr>
          </a:lstStyle>
          <a:p>
            <a:pPr/>
            <a:r>
              <a:t>part-r-00002</a:t>
            </a:r>
          </a:p>
        </p:txBody>
      </p:sp>
      <p:sp>
        <p:nvSpPr>
          <p:cNvPr id="1253" name="object 28"/>
          <p:cNvSpPr/>
          <p:nvPr/>
        </p:nvSpPr>
        <p:spPr>
          <a:xfrm>
            <a:off x="5200648" y="3597459"/>
            <a:ext cx="1072268" cy="409125"/>
          </a:xfrm>
          <a:prstGeom prst="line">
            <a:avLst/>
          </a:prstGeom>
          <a:ln w="19040">
            <a:solidFill>
              <a:srgbClr val="000000"/>
            </a:solidFill>
          </a:ln>
        </p:spPr>
        <p:txBody>
          <a:bodyPr lIns="45719" rIns="45719"/>
          <a:lstStyle/>
          <a:p>
            <a:pPr/>
          </a:p>
        </p:txBody>
      </p:sp>
      <p:sp>
        <p:nvSpPr>
          <p:cNvPr id="1254" name="object 29"/>
          <p:cNvSpPr/>
          <p:nvPr/>
        </p:nvSpPr>
        <p:spPr>
          <a:xfrm>
            <a:off x="6227679" y="3966512"/>
            <a:ext cx="63580" cy="533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22" y="0"/>
                </a:moveTo>
                <a:lnTo>
                  <a:pt x="0" y="21600"/>
                </a:lnTo>
                <a:lnTo>
                  <a:pt x="21600" y="19042"/>
                </a:lnTo>
                <a:lnTo>
                  <a:pt x="6922"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255" name="object 30"/>
          <p:cNvSpPr/>
          <p:nvPr/>
        </p:nvSpPr>
        <p:spPr>
          <a:xfrm>
            <a:off x="5200648" y="2521156"/>
            <a:ext cx="1071714" cy="298350"/>
          </a:xfrm>
          <a:prstGeom prst="line">
            <a:avLst/>
          </a:prstGeom>
          <a:ln w="19040">
            <a:solidFill>
              <a:srgbClr val="000000"/>
            </a:solidFill>
          </a:ln>
        </p:spPr>
        <p:txBody>
          <a:bodyPr lIns="45719" rIns="45719"/>
          <a:lstStyle/>
          <a:p>
            <a:pPr/>
          </a:p>
        </p:txBody>
      </p:sp>
      <p:sp>
        <p:nvSpPr>
          <p:cNvPr id="1256" name="object 31"/>
          <p:cNvSpPr/>
          <p:nvPr/>
        </p:nvSpPr>
        <p:spPr>
          <a:xfrm>
            <a:off x="6228543" y="2781911"/>
            <a:ext cx="62723" cy="5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78" y="0"/>
                </a:moveTo>
                <a:lnTo>
                  <a:pt x="0" y="21600"/>
                </a:lnTo>
                <a:lnTo>
                  <a:pt x="21600" y="16813"/>
                </a:lnTo>
                <a:lnTo>
                  <a:pt x="5278"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257" name="object 32"/>
          <p:cNvSpPr/>
          <p:nvPr/>
        </p:nvSpPr>
        <p:spPr>
          <a:xfrm>
            <a:off x="5200651" y="1534304"/>
            <a:ext cx="1071150" cy="127464"/>
          </a:xfrm>
          <a:prstGeom prst="line">
            <a:avLst/>
          </a:prstGeom>
          <a:ln w="19040">
            <a:solidFill>
              <a:srgbClr val="000000"/>
            </a:solidFill>
          </a:ln>
        </p:spPr>
        <p:txBody>
          <a:bodyPr lIns="45719" rIns="45719"/>
          <a:lstStyle/>
          <a:p>
            <a:pPr/>
          </a:p>
        </p:txBody>
      </p:sp>
      <p:sp>
        <p:nvSpPr>
          <p:cNvPr id="1258" name="object 33"/>
          <p:cNvSpPr/>
          <p:nvPr/>
        </p:nvSpPr>
        <p:spPr>
          <a:xfrm>
            <a:off x="6231135" y="1628955"/>
            <a:ext cx="60132" cy="56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26" y="0"/>
                </a:moveTo>
                <a:lnTo>
                  <a:pt x="0" y="21600"/>
                </a:lnTo>
                <a:lnTo>
                  <a:pt x="21600" y="13370"/>
                </a:lnTo>
                <a:lnTo>
                  <a:pt x="2426"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259" name="object 35"/>
          <p:cNvSpPr/>
          <p:nvPr/>
        </p:nvSpPr>
        <p:spPr>
          <a:xfrm>
            <a:off x="4051424" y="1505729"/>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260" name="object 37"/>
          <p:cNvSpPr/>
          <p:nvPr/>
        </p:nvSpPr>
        <p:spPr>
          <a:xfrm>
            <a:off x="4051339" y="2492581"/>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a:miter lim="400000"/>
          </a:ln>
        </p:spPr>
        <p:txBody>
          <a:bodyPr lIns="45719" rIns="45719"/>
          <a:lstStyle/>
          <a:p>
            <a:pPr>
              <a:defRPr sz="1000">
                <a:solidFill>
                  <a:srgbClr val="000000"/>
                </a:solidFill>
              </a:defRPr>
            </a:pPr>
          </a:p>
        </p:txBody>
      </p:sp>
      <p:sp>
        <p:nvSpPr>
          <p:cNvPr id="1261" name="object 39"/>
          <p:cNvSpPr/>
          <p:nvPr/>
        </p:nvSpPr>
        <p:spPr>
          <a:xfrm>
            <a:off x="4051341" y="3596352"/>
            <a:ext cx="57151" cy="57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a:miter lim="400000"/>
          </a:ln>
        </p:spPr>
        <p:txBody>
          <a:bodyPr lIns="45719" rIns="45719"/>
          <a:lstStyle/>
          <a:p>
            <a:pPr>
              <a:defRPr sz="1000">
                <a:solidFill>
                  <a:srgbClr val="000000"/>
                </a:solidFill>
              </a:defRPr>
            </a:pPr>
          </a:p>
        </p:txBody>
      </p:sp>
      <p:graphicFrame>
        <p:nvGraphicFramePr>
          <p:cNvPr id="1262" name="object 25"/>
          <p:cNvGraphicFramePr/>
          <p:nvPr/>
        </p:nvGraphicFramePr>
        <p:xfrm>
          <a:off x="6342315" y="1287381"/>
          <a:ext cx="959630" cy="5826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60096"/>
                <a:gridCol w="299533"/>
              </a:tblGrid>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aardvark</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cat</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mat</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tcPr>
                </a:tc>
              </a:tr>
            </a:tbl>
          </a:graphicData>
        </a:graphic>
      </p:graphicFrame>
      <p:graphicFrame>
        <p:nvGraphicFramePr>
          <p:cNvPr id="1263" name="object 26"/>
          <p:cNvGraphicFramePr/>
          <p:nvPr/>
        </p:nvGraphicFramePr>
        <p:xfrm>
          <a:off x="6356177" y="3622547"/>
          <a:ext cx="959630" cy="77684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60096"/>
                <a:gridCol w="299533"/>
              </a:tblGrid>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drove</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on</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2</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sofa</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the</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000000"/>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6</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000000"/>
                      </a:solidFill>
                    </a:lnB>
                  </a:tcPr>
                </a:tc>
              </a:tr>
            </a:tbl>
          </a:graphicData>
        </a:graphic>
      </p:graphicFrame>
      <p:graphicFrame>
        <p:nvGraphicFramePr>
          <p:cNvPr id="1264" name="object 27"/>
          <p:cNvGraphicFramePr/>
          <p:nvPr/>
        </p:nvGraphicFramePr>
        <p:xfrm>
          <a:off x="6342315" y="2505413"/>
          <a:ext cx="959630" cy="58263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60096"/>
                <a:gridCol w="299533"/>
              </a:tblGrid>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elephant</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mahout</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tcPr>
                </a:tc>
              </a:tr>
              <a:tr h="194210">
                <a:tc>
                  <a:txBody>
                    <a:bodyPr/>
                    <a:lstStyle/>
                    <a:p>
                      <a:pPr algn="l">
                        <a:defRPr sz="1800">
                          <a:solidFill>
                            <a:srgbClr val="000000"/>
                          </a:solidFill>
                        </a:defRPr>
                      </a:pPr>
                      <a:r>
                        <a:rPr b="1" sz="800">
                          <a:solidFill>
                            <a:srgbClr val="2A3990"/>
                          </a:solidFill>
                          <a:latin typeface="Courier New"/>
                          <a:ea typeface="Courier New"/>
                          <a:cs typeface="Courier New"/>
                          <a:sym typeface="Courier New"/>
                        </a:rPr>
                        <a:t>sat</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tcPr>
                </a:tc>
                <a:tc>
                  <a:txBody>
                    <a:bodyPr/>
                    <a:lstStyle/>
                    <a:p>
                      <a:pPr algn="l">
                        <a:defRPr sz="1800">
                          <a:solidFill>
                            <a:srgbClr val="000000"/>
                          </a:solidFill>
                        </a:defRPr>
                      </a:pPr>
                      <a:r>
                        <a:rPr b="1" sz="800">
                          <a:solidFill>
                            <a:srgbClr val="2A3990"/>
                          </a:solidFill>
                          <a:latin typeface="Courier New"/>
                          <a:ea typeface="Courier New"/>
                          <a:cs typeface="Courier New"/>
                          <a:sym typeface="Courier New"/>
                        </a:rPr>
                        <a:t>2</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tcPr>
                </a:tc>
              </a:tr>
            </a:tbl>
          </a:graphicData>
        </a:graphic>
      </p:graphicFrame>
      <p:graphicFrame>
        <p:nvGraphicFramePr>
          <p:cNvPr id="1265" name="object 34"/>
          <p:cNvGraphicFramePr/>
          <p:nvPr/>
        </p:nvGraphicFramePr>
        <p:xfrm>
          <a:off x="1788358" y="1223313"/>
          <a:ext cx="2298433" cy="61690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33056"/>
                <a:gridCol w="871965"/>
                <a:gridCol w="693410"/>
              </a:tblGrid>
              <a:tr h="205635">
                <a:tc>
                  <a:txBody>
                    <a:bodyPr/>
                    <a:lstStyle/>
                    <a:p>
                      <a:pPr algn="l">
                        <a:defRPr sz="1800">
                          <a:solidFill>
                            <a:srgbClr val="000000"/>
                          </a:solidFill>
                        </a:defRPr>
                      </a:pPr>
                      <a:r>
                        <a:rPr b="1" sz="900">
                          <a:solidFill>
                            <a:srgbClr val="2A3990"/>
                          </a:solidFill>
                          <a:latin typeface="Courier New"/>
                          <a:ea typeface="Courier New"/>
                          <a:cs typeface="Courier New"/>
                          <a:sym typeface="Courier New"/>
                        </a:rPr>
                        <a:t>aardvark</a:t>
                      </a:r>
                    </a:p>
                  </a:txBody>
                  <a:tcPr marL="0" marR="0" marT="0" marB="0" anchor="t" anchorCtr="0" horzOverflow="overflow">
                    <a:lnL w="6346">
                      <a:solidFill>
                        <a:srgbClr val="000000"/>
                      </a:solidFill>
                    </a:lnL>
                    <a:lnR w="6346">
                      <a:solidFill>
                        <a:srgbClr val="7F7F7F"/>
                      </a:solidFill>
                    </a:lnR>
                    <a:lnT w="6346">
                      <a:solidFill>
                        <a:srgbClr val="000000"/>
                      </a:solidFill>
                    </a:lnT>
                    <a:lnB w="6346">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000000"/>
                      </a:solidFill>
                    </a:lnT>
                    <a:lnB w="6346">
                      <a:solidFill>
                        <a:srgbClr val="7F7F7F"/>
                      </a:solidFill>
                    </a:lnB>
                    <a:solidFill>
                      <a:srgbClr val="F8FDCE"/>
                    </a:solidFill>
                  </a:tcPr>
                </a:tc>
                <a:tc rowSpan="2">
                  <a:txBody>
                    <a:bodyPr/>
                    <a:lstStyle/>
                    <a:p>
                      <a:pPr algn="l">
                        <a:defRPr sz="900">
                          <a:latin typeface="Courier New"/>
                          <a:ea typeface="Courier New"/>
                          <a:cs typeface="Courier New"/>
                          <a:sym typeface="Courier New"/>
                        </a:defRPr>
                      </a:pPr>
                    </a:p>
                  </a:txBody>
                  <a:tcPr marL="0" marR="0" marT="0" marB="0" anchor="t" anchorCtr="0" horzOverflow="overflow">
                    <a:lnL w="6346">
                      <a:solidFill>
                        <a:srgbClr val="000000"/>
                      </a:solidFill>
                    </a:lnL>
                    <a:lnB w="19040">
                      <a:solidFill>
                        <a:srgbClr val="000000"/>
                      </a:solidFill>
                    </a:lnB>
                  </a:tcPr>
                </a:tc>
              </a:tr>
              <a:tr h="102975">
                <a:tc rowSpan="2">
                  <a:txBody>
                    <a:bodyPr/>
                    <a:lstStyle/>
                    <a:p>
                      <a:pPr algn="l">
                        <a:defRPr sz="1800">
                          <a:solidFill>
                            <a:srgbClr val="000000"/>
                          </a:solidFill>
                        </a:defRPr>
                      </a:pPr>
                      <a:r>
                        <a:rPr b="1" sz="900">
                          <a:solidFill>
                            <a:srgbClr val="2A3990"/>
                          </a:solidFill>
                          <a:latin typeface="Courier New"/>
                          <a:ea typeface="Courier New"/>
                          <a:cs typeface="Courier New"/>
                          <a:sym typeface="Courier New"/>
                        </a:rPr>
                        <a:t>cat</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solidFill>
                      <a:srgbClr val="F8FDCE"/>
                    </a:solidFill>
                  </a:tcPr>
                </a:tc>
                <a:tc rowSpan="2">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solidFill>
                      <a:srgbClr val="F8FDCE"/>
                    </a:solidFill>
                  </a:tcPr>
                </a:tc>
                <a:tc vMerge="1">
                  <a:tcPr/>
                </a:tc>
              </a:tr>
              <a:tr h="102658">
                <a:tc vMerge="1">
                  <a:tcPr/>
                </a:tc>
                <a:tc vMerge="1">
                  <a:tcPr/>
                </a:tc>
                <a:tc rowSpan="2">
                  <a:txBody>
                    <a:bodyPr/>
                    <a:lstStyle/>
                    <a:p>
                      <a:pPr algn="l">
                        <a:defRPr sz="900">
                          <a:latin typeface="Courier New"/>
                          <a:ea typeface="Courier New"/>
                          <a:cs typeface="Courier New"/>
                          <a:sym typeface="Courier New"/>
                        </a:defRPr>
                      </a:pPr>
                    </a:p>
                  </a:txBody>
                  <a:tcPr marL="0" marR="0" marT="0" marB="0" anchor="t" anchorCtr="0" horzOverflow="overflow">
                    <a:lnL w="6346">
                      <a:solidFill>
                        <a:srgbClr val="000000"/>
                      </a:solidFill>
                    </a:lnL>
                    <a:lnT w="19040">
                      <a:solidFill>
                        <a:srgbClr val="000000"/>
                      </a:solidFill>
                    </a:lnT>
                  </a:tcPr>
                </a:tc>
              </a:tr>
              <a:tr h="205635">
                <a:tc>
                  <a:txBody>
                    <a:bodyPr/>
                    <a:lstStyle/>
                    <a:p>
                      <a:pPr algn="l">
                        <a:defRPr sz="1800">
                          <a:solidFill>
                            <a:srgbClr val="000000"/>
                          </a:solidFill>
                        </a:defRPr>
                      </a:pPr>
                      <a:r>
                        <a:rPr b="1" sz="900">
                          <a:solidFill>
                            <a:srgbClr val="2A3990"/>
                          </a:solidFill>
                          <a:latin typeface="Courier New"/>
                          <a:ea typeface="Courier New"/>
                          <a:cs typeface="Courier New"/>
                          <a:sym typeface="Courier New"/>
                        </a:rPr>
                        <a:t>mat</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solidFill>
                      <a:srgbClr val="F8FDCE"/>
                    </a:solidFill>
                  </a:tcPr>
                </a:tc>
                <a:tc vMerge="1">
                  <a:tcPr/>
                </a:tc>
              </a:tr>
            </a:tbl>
          </a:graphicData>
        </a:graphic>
      </p:graphicFrame>
      <p:graphicFrame>
        <p:nvGraphicFramePr>
          <p:cNvPr id="1266" name="object 36"/>
          <p:cNvGraphicFramePr/>
          <p:nvPr/>
        </p:nvGraphicFramePr>
        <p:xfrm>
          <a:off x="1788358" y="2210166"/>
          <a:ext cx="2298363" cy="61690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15261"/>
                <a:gridCol w="916454"/>
                <a:gridCol w="666647"/>
              </a:tblGrid>
              <a:tr h="205635">
                <a:tc>
                  <a:txBody>
                    <a:bodyPr/>
                    <a:lstStyle/>
                    <a:p>
                      <a:pPr algn="l">
                        <a:defRPr sz="1800">
                          <a:solidFill>
                            <a:srgbClr val="000000"/>
                          </a:solidFill>
                        </a:defRPr>
                      </a:pPr>
                      <a:r>
                        <a:rPr b="1" sz="900">
                          <a:solidFill>
                            <a:srgbClr val="2A3990"/>
                          </a:solidFill>
                          <a:latin typeface="Courier New"/>
                          <a:ea typeface="Courier New"/>
                          <a:cs typeface="Courier New"/>
                          <a:sym typeface="Courier New"/>
                        </a:rPr>
                        <a:t>elephant</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solidFill>
                      <a:srgbClr val="F8FDCE"/>
                    </a:solidFill>
                  </a:tcPr>
                </a:tc>
                <a:tc rowSpan="2">
                  <a:txBody>
                    <a:bodyPr/>
                    <a:lstStyle/>
                    <a:p>
                      <a:pPr algn="l">
                        <a:defRPr sz="900">
                          <a:latin typeface="Courier New"/>
                          <a:ea typeface="Courier New"/>
                          <a:cs typeface="Courier New"/>
                          <a:sym typeface="Courier New"/>
                        </a:defRPr>
                      </a:pPr>
                    </a:p>
                  </a:txBody>
                  <a:tcPr marL="0" marR="0" marT="0" marB="0" anchor="t" anchorCtr="0" horzOverflow="overflow">
                    <a:lnL w="6346">
                      <a:solidFill>
                        <a:srgbClr val="000000"/>
                      </a:solidFill>
                    </a:lnL>
                    <a:lnB w="19040">
                      <a:solidFill>
                        <a:srgbClr val="000000"/>
                      </a:solidFill>
                    </a:lnB>
                  </a:tcPr>
                </a:tc>
              </a:tr>
              <a:tr h="102975">
                <a:tc rowSpan="2">
                  <a:txBody>
                    <a:bodyPr/>
                    <a:lstStyle/>
                    <a:p>
                      <a:pPr algn="l">
                        <a:defRPr sz="1800">
                          <a:solidFill>
                            <a:srgbClr val="000000"/>
                          </a:solidFill>
                        </a:defRPr>
                      </a:pPr>
                      <a:r>
                        <a:rPr b="1" sz="900">
                          <a:solidFill>
                            <a:srgbClr val="2A3990"/>
                          </a:solidFill>
                          <a:latin typeface="Courier New"/>
                          <a:ea typeface="Courier New"/>
                          <a:cs typeface="Courier New"/>
                          <a:sym typeface="Courier New"/>
                        </a:rPr>
                        <a:t>mahout</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solidFill>
                      <a:srgbClr val="F8FDCE"/>
                    </a:solidFill>
                  </a:tcPr>
                </a:tc>
                <a:tc rowSpan="2">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solidFill>
                      <a:srgbClr val="F8FDCE"/>
                    </a:solidFill>
                  </a:tcPr>
                </a:tc>
                <a:tc vMerge="1">
                  <a:tcPr/>
                </a:tc>
              </a:tr>
              <a:tr h="102658">
                <a:tc vMerge="1">
                  <a:tcPr/>
                </a:tc>
                <a:tc vMerge="1">
                  <a:tcPr/>
                </a:tc>
                <a:tc rowSpan="2">
                  <a:txBody>
                    <a:bodyPr/>
                    <a:lstStyle/>
                    <a:p>
                      <a:pPr algn="l">
                        <a:defRPr sz="900">
                          <a:latin typeface="Courier New"/>
                          <a:ea typeface="Courier New"/>
                          <a:cs typeface="Courier New"/>
                          <a:sym typeface="Courier New"/>
                        </a:defRPr>
                      </a:pPr>
                    </a:p>
                  </a:txBody>
                  <a:tcPr marL="0" marR="0" marT="0" marB="0" anchor="t" anchorCtr="0" horzOverflow="overflow">
                    <a:lnL w="6346">
                      <a:solidFill>
                        <a:srgbClr val="000000"/>
                      </a:solidFill>
                    </a:lnL>
                    <a:lnT w="19040">
                      <a:solidFill>
                        <a:srgbClr val="000000"/>
                      </a:solidFill>
                    </a:lnT>
                  </a:tcPr>
                </a:tc>
              </a:tr>
              <a:tr h="205635">
                <a:tc>
                  <a:txBody>
                    <a:bodyPr/>
                    <a:lstStyle/>
                    <a:p>
                      <a:pPr algn="l">
                        <a:defRPr sz="1800">
                          <a:solidFill>
                            <a:srgbClr val="000000"/>
                          </a:solidFill>
                        </a:defRPr>
                      </a:pPr>
                      <a:r>
                        <a:rPr b="1" sz="900">
                          <a:solidFill>
                            <a:srgbClr val="2A3990"/>
                          </a:solidFill>
                          <a:latin typeface="Courier New"/>
                          <a:ea typeface="Courier New"/>
                          <a:cs typeface="Courier New"/>
                          <a:sym typeface="Courier New"/>
                        </a:rPr>
                        <a:t>sat</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solidFill>
                      <a:srgbClr val="F8FDCE"/>
                    </a:solidFill>
                  </a:tcPr>
                </a:tc>
                <a:tc vMerge="1">
                  <a:tcPr/>
                </a:tc>
              </a:tr>
            </a:tbl>
          </a:graphicData>
        </a:graphic>
      </p:graphicFrame>
      <p:graphicFrame>
        <p:nvGraphicFramePr>
          <p:cNvPr id="1267" name="object 38"/>
          <p:cNvGraphicFramePr/>
          <p:nvPr/>
        </p:nvGraphicFramePr>
        <p:xfrm>
          <a:off x="1788358" y="3199676"/>
          <a:ext cx="2298363" cy="82254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24158"/>
                <a:gridCol w="907557"/>
                <a:gridCol w="666647"/>
              </a:tblGrid>
              <a:tr h="205635">
                <a:tc>
                  <a:txBody>
                    <a:bodyPr/>
                    <a:lstStyle/>
                    <a:p>
                      <a:pPr algn="l">
                        <a:defRPr sz="1800">
                          <a:solidFill>
                            <a:srgbClr val="000000"/>
                          </a:solidFill>
                        </a:defRPr>
                      </a:pPr>
                      <a:r>
                        <a:rPr b="1" sz="900">
                          <a:solidFill>
                            <a:srgbClr val="2A3990"/>
                          </a:solidFill>
                          <a:latin typeface="Courier New"/>
                          <a:ea typeface="Courier New"/>
                          <a:cs typeface="Courier New"/>
                          <a:sym typeface="Courier New"/>
                        </a:rPr>
                        <a:t>drove</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solidFill>
                      <a:srgbClr val="F8FDCE"/>
                    </a:solidFill>
                  </a:tcPr>
                </a:tc>
                <a:tc rowSpan="2">
                  <a:txBody>
                    <a:bodyPr/>
                    <a:lstStyle/>
                    <a:p>
                      <a:pPr algn="l">
                        <a:defRPr sz="900">
                          <a:latin typeface="Courier New"/>
                          <a:ea typeface="Courier New"/>
                          <a:cs typeface="Courier New"/>
                          <a:sym typeface="Courier New"/>
                        </a:defRPr>
                      </a:pPr>
                    </a:p>
                  </a:txBody>
                  <a:tcPr marL="0" marR="0" marT="0" marB="0" anchor="t" anchorCtr="0" horzOverflow="overflow">
                    <a:lnL w="6346">
                      <a:solidFill>
                        <a:srgbClr val="000000"/>
                      </a:solidFill>
                    </a:lnL>
                    <a:lnB w="19040">
                      <a:solidFill>
                        <a:srgbClr val="000000"/>
                      </a:solidFill>
                    </a:lnB>
                  </a:tcPr>
                </a:tc>
              </a:tr>
              <a:tr h="205635">
                <a:tc>
                  <a:txBody>
                    <a:bodyPr/>
                    <a:lstStyle/>
                    <a:p>
                      <a:pPr algn="l">
                        <a:defRPr sz="1800">
                          <a:solidFill>
                            <a:srgbClr val="000000"/>
                          </a:solidFill>
                        </a:defRPr>
                      </a:pPr>
                      <a:r>
                        <a:rPr b="1" sz="900">
                          <a:solidFill>
                            <a:srgbClr val="2A3990"/>
                          </a:solidFill>
                          <a:latin typeface="Courier New"/>
                          <a:ea typeface="Courier New"/>
                          <a:cs typeface="Courier New"/>
                          <a:sym typeface="Courier New"/>
                        </a:rPr>
                        <a:t>on</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solidFill>
                      <a:srgbClr val="F8FDCE"/>
                    </a:solidFill>
                  </a:tcPr>
                </a:tc>
                <a:tc vMerge="1">
                  <a:tcPr/>
                </a:tc>
              </a:tr>
              <a:tr h="205634">
                <a:tc>
                  <a:txBody>
                    <a:bodyPr/>
                    <a:lstStyle/>
                    <a:p>
                      <a:pPr algn="l">
                        <a:defRPr sz="1800">
                          <a:solidFill>
                            <a:srgbClr val="000000"/>
                          </a:solidFill>
                        </a:defRPr>
                      </a:pPr>
                      <a:r>
                        <a:rPr b="1" sz="900">
                          <a:solidFill>
                            <a:srgbClr val="2A3990"/>
                          </a:solidFill>
                          <a:latin typeface="Courier New"/>
                          <a:ea typeface="Courier New"/>
                          <a:cs typeface="Courier New"/>
                          <a:sym typeface="Courier New"/>
                        </a:rPr>
                        <a:t>sofa</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7F7F7F"/>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7F7F7F"/>
                      </a:solidFill>
                    </a:lnB>
                    <a:solidFill>
                      <a:srgbClr val="F8FDCE"/>
                    </a:solidFill>
                  </a:tcPr>
                </a:tc>
                <a:tc rowSpan="2">
                  <a:txBody>
                    <a:bodyPr/>
                    <a:lstStyle/>
                    <a:p>
                      <a:pPr algn="l">
                        <a:defRPr sz="900">
                          <a:latin typeface="Courier New"/>
                          <a:ea typeface="Courier New"/>
                          <a:cs typeface="Courier New"/>
                          <a:sym typeface="Courier New"/>
                        </a:defRPr>
                      </a:pPr>
                    </a:p>
                  </a:txBody>
                  <a:tcPr marL="0" marR="0" marT="0" marB="0" anchor="t" anchorCtr="0" horzOverflow="overflow">
                    <a:lnL w="6346">
                      <a:solidFill>
                        <a:srgbClr val="000000"/>
                      </a:solidFill>
                    </a:lnL>
                    <a:lnT w="19040">
                      <a:solidFill>
                        <a:srgbClr val="000000"/>
                      </a:solidFill>
                    </a:lnT>
                  </a:tcPr>
                </a:tc>
              </a:tr>
              <a:tr h="205635">
                <a:tc>
                  <a:txBody>
                    <a:bodyPr/>
                    <a:lstStyle/>
                    <a:p>
                      <a:pPr algn="l">
                        <a:defRPr sz="1800">
                          <a:solidFill>
                            <a:srgbClr val="000000"/>
                          </a:solidFill>
                        </a:defRPr>
                      </a:pPr>
                      <a:r>
                        <a:rPr b="1" sz="900">
                          <a:solidFill>
                            <a:srgbClr val="2A3990"/>
                          </a:solidFill>
                          <a:latin typeface="Courier New"/>
                          <a:ea typeface="Courier New"/>
                          <a:cs typeface="Courier New"/>
                          <a:sym typeface="Courier New"/>
                        </a:rPr>
                        <a:t>the</a:t>
                      </a:r>
                    </a:p>
                  </a:txBody>
                  <a:tcPr marL="0" marR="0" marT="0" marB="0" anchor="t" anchorCtr="0" horzOverflow="overflow">
                    <a:lnL w="6346">
                      <a:solidFill>
                        <a:srgbClr val="000000"/>
                      </a:solidFill>
                    </a:lnL>
                    <a:lnR w="6346">
                      <a:solidFill>
                        <a:srgbClr val="7F7F7F"/>
                      </a:solidFill>
                    </a:lnR>
                    <a:lnT w="6346">
                      <a:solidFill>
                        <a:srgbClr val="7F7F7F"/>
                      </a:solidFill>
                    </a:lnT>
                    <a:lnB w="6346">
                      <a:solidFill>
                        <a:srgbClr val="000000"/>
                      </a:solidFill>
                    </a:lnB>
                    <a:solidFill>
                      <a:srgbClr val="F8FDCE"/>
                    </a:solidFill>
                  </a:tcPr>
                </a:tc>
                <a:tc>
                  <a:txBody>
                    <a:bodyPr/>
                    <a:lstStyle/>
                    <a:p>
                      <a:pPr algn="l">
                        <a:defRPr sz="1800">
                          <a:solidFill>
                            <a:srgbClr val="000000"/>
                          </a:solidFill>
                        </a:defRPr>
                      </a:pPr>
                      <a:r>
                        <a:rPr b="1" sz="900">
                          <a:solidFill>
                            <a:srgbClr val="2A3990"/>
                          </a:solidFill>
                          <a:latin typeface="Courier New"/>
                          <a:ea typeface="Courier New"/>
                          <a:cs typeface="Courier New"/>
                          <a:sym typeface="Courier New"/>
                        </a:rPr>
                        <a:t>1,1,1,1,1,1</a:t>
                      </a:r>
                    </a:p>
                  </a:txBody>
                  <a:tcPr marL="0" marR="0" marT="0" marB="0" anchor="t" anchorCtr="0" horzOverflow="overflow">
                    <a:lnL w="6346">
                      <a:solidFill>
                        <a:srgbClr val="7F7F7F"/>
                      </a:solidFill>
                    </a:lnL>
                    <a:lnR w="6346">
                      <a:solidFill>
                        <a:srgbClr val="000000"/>
                      </a:solidFill>
                    </a:lnR>
                    <a:lnT w="6346">
                      <a:solidFill>
                        <a:srgbClr val="7F7F7F"/>
                      </a:solidFill>
                    </a:lnT>
                    <a:lnB w="6346">
                      <a:solidFill>
                        <a:srgbClr val="000000"/>
                      </a:solidFill>
                    </a:lnB>
                    <a:solidFill>
                      <a:srgbClr val="F8FDCE"/>
                    </a:solidFill>
                  </a:tcPr>
                </a:tc>
                <a:tc vMerge="1">
                  <a:tcPr/>
                </a:tc>
              </a:tr>
            </a:tbl>
          </a:graphicData>
        </a:graphic>
      </p:graphicFrame>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9" name="Title 1"/>
          <p:cNvSpPr txBox="1"/>
          <p:nvPr>
            <p:ph type="title"/>
          </p:nvPr>
        </p:nvSpPr>
        <p:spPr>
          <a:xfrm>
            <a:off x="311699" y="410000"/>
            <a:ext cx="8520601" cy="607801"/>
          </a:xfrm>
          <a:prstGeom prst="rect">
            <a:avLst/>
          </a:prstGeom>
        </p:spPr>
        <p:txBody>
          <a:bodyPr/>
          <a:lstStyle>
            <a:lvl1pPr defTabSz="850391">
              <a:defRPr sz="2790"/>
            </a:lvl1pPr>
          </a:lstStyle>
          <a:p>
            <a:pPr/>
            <a:r>
              <a:t>Why do we Care About Counting Words?</a:t>
            </a:r>
          </a:p>
        </p:txBody>
      </p:sp>
      <p:sp>
        <p:nvSpPr>
          <p:cNvPr id="1270" name="Text Placeholder 2"/>
          <p:cNvSpPr txBox="1"/>
          <p:nvPr>
            <p:ph type="body" idx="1"/>
          </p:nvPr>
        </p:nvSpPr>
        <p:spPr>
          <a:xfrm>
            <a:off x="311699" y="1229875"/>
            <a:ext cx="8520601" cy="3339001"/>
          </a:xfrm>
          <a:prstGeom prst="rect">
            <a:avLst/>
          </a:prstGeom>
        </p:spPr>
        <p:txBody>
          <a:bodyPr/>
          <a:lstStyle/>
          <a:p>
            <a:pPr marL="165100" indent="-152400">
              <a:lnSpc>
                <a:spcPct val="100000"/>
              </a:lnSpc>
              <a:buClr>
                <a:srgbClr val="2DA6C9"/>
              </a:buClr>
              <a:buSzPct val="100000"/>
              <a:buFont typeface="Arial"/>
              <a:buChar char="▪"/>
              <a:tabLst>
                <a:tab pos="190500" algn="l"/>
              </a:tabLst>
              <a:defRPr b="1" spc="-100" sz="1200">
                <a:latin typeface="Calibri"/>
                <a:ea typeface="Calibri"/>
                <a:cs typeface="Calibri"/>
                <a:sym typeface="Calibri"/>
              </a:defRPr>
            </a:pPr>
            <a:r>
              <a:t>Wo</a:t>
            </a:r>
            <a:r>
              <a:rPr spc="0"/>
              <a:t>rd</a:t>
            </a:r>
            <a:r>
              <a:t> </a:t>
            </a:r>
            <a:r>
              <a:rPr spc="0"/>
              <a:t>c</a:t>
            </a:r>
            <a:r>
              <a:t>ount is chall</a:t>
            </a:r>
            <a:r>
              <a:rPr spc="0"/>
              <a:t>e</a:t>
            </a:r>
            <a:r>
              <a:t>ngin</a:t>
            </a:r>
            <a:r>
              <a:rPr spc="0"/>
              <a:t>g </a:t>
            </a:r>
            <a:r>
              <a:t>o</a:t>
            </a:r>
            <a:r>
              <a:rPr spc="0"/>
              <a:t>ver</a:t>
            </a:r>
            <a:r>
              <a:t> </a:t>
            </a:r>
            <a:r>
              <a:rPr spc="0"/>
              <a:t>m</a:t>
            </a:r>
            <a:r>
              <a:t>assi</a:t>
            </a:r>
            <a:r>
              <a:rPr spc="0"/>
              <a:t>ve </a:t>
            </a:r>
            <a:r>
              <a:t>a</a:t>
            </a:r>
            <a:r>
              <a:rPr spc="0"/>
              <a:t>m</a:t>
            </a:r>
            <a:r>
              <a:t>ounts o</a:t>
            </a:r>
            <a:r>
              <a:rPr spc="0"/>
              <a:t>f </a:t>
            </a:r>
            <a:r>
              <a:t>data</a:t>
            </a:r>
            <a:br/>
            <a:br/>
            <a:r>
              <a:rPr b="0" spc="0"/>
              <a:t>Using</a:t>
            </a:r>
            <a:r>
              <a:rPr b="0"/>
              <a:t> </a:t>
            </a:r>
            <a:r>
              <a:rPr b="0" spc="0"/>
              <a:t>a single</a:t>
            </a:r>
            <a:r>
              <a:rPr b="0"/>
              <a:t> </a:t>
            </a:r>
            <a:r>
              <a:rPr b="0" spc="0"/>
              <a:t>compute</a:t>
            </a:r>
            <a:r>
              <a:rPr b="0"/>
              <a:t> </a:t>
            </a:r>
            <a:r>
              <a:rPr b="0" spc="0"/>
              <a:t>node</a:t>
            </a:r>
            <a:r>
              <a:rPr b="0"/>
              <a:t> </a:t>
            </a:r>
            <a:r>
              <a:rPr b="0" spc="0"/>
              <a:t>would</a:t>
            </a:r>
            <a:r>
              <a:rPr b="0"/>
              <a:t> be too consuming</a:t>
            </a:r>
            <a:br>
              <a:rPr b="0"/>
            </a:br>
            <a:r>
              <a:rPr b="0"/>
              <a:t>Number of </a:t>
            </a:r>
            <a:r>
              <a:rPr b="0" spc="0"/>
              <a:t>unique</a:t>
            </a:r>
            <a:r>
              <a:rPr b="0"/>
              <a:t> </a:t>
            </a:r>
            <a:r>
              <a:rPr b="0" spc="0"/>
              <a:t>words</a:t>
            </a:r>
            <a:r>
              <a:rPr b="0"/>
              <a:t> </a:t>
            </a:r>
            <a:r>
              <a:rPr b="0" spc="0"/>
              <a:t>can</a:t>
            </a:r>
            <a:r>
              <a:rPr b="0"/>
              <a:t> </a:t>
            </a:r>
            <a:r>
              <a:rPr b="0" spc="0"/>
              <a:t>easily</a:t>
            </a:r>
            <a:r>
              <a:rPr b="0"/>
              <a:t> exceed available memory =&gt; </a:t>
            </a:r>
            <a:r>
              <a:rPr b="0" spc="0"/>
              <a:t>Would</a:t>
            </a:r>
            <a:r>
              <a:rPr b="0"/>
              <a:t> need to store to </a:t>
            </a:r>
            <a:r>
              <a:rPr b="0" spc="0"/>
              <a:t>disk</a:t>
            </a:r>
          </a:p>
          <a:p>
            <a:pPr marL="165100" marR="12700" indent="-152400">
              <a:lnSpc>
                <a:spcPct val="100000"/>
              </a:lnSpc>
              <a:buClr>
                <a:srgbClr val="2DA6C9"/>
              </a:buClr>
              <a:buSzPct val="100000"/>
              <a:buFont typeface="Arial"/>
              <a:buChar char="▪"/>
              <a:tabLst>
                <a:tab pos="190500" algn="l"/>
              </a:tabLst>
              <a:defRPr b="1" spc="-100" sz="1200">
                <a:latin typeface="Calibri"/>
                <a:ea typeface="Calibri"/>
                <a:cs typeface="Calibri"/>
                <a:sym typeface="Calibri"/>
              </a:defRPr>
            </a:pPr>
            <a:r>
              <a:t>MapReduce breaks </a:t>
            </a:r>
            <a:r>
              <a:rPr spc="0"/>
              <a:t>complex</a:t>
            </a:r>
            <a:r>
              <a:t> tasks down into smaller </a:t>
            </a:r>
            <a:r>
              <a:rPr spc="0"/>
              <a:t>elements</a:t>
            </a:r>
            <a:r>
              <a:t> which can be execut</a:t>
            </a:r>
            <a:r>
              <a:rPr spc="0"/>
              <a:t>ed</a:t>
            </a:r>
            <a:r>
              <a:t> in pa</a:t>
            </a:r>
            <a:r>
              <a:rPr spc="0"/>
              <a:t>r</a:t>
            </a:r>
            <a:r>
              <a:t>all</a:t>
            </a:r>
            <a:r>
              <a:rPr spc="0"/>
              <a:t>el</a:t>
            </a:r>
          </a:p>
          <a:p>
            <a:pPr marL="199390" indent="-186690">
              <a:lnSpc>
                <a:spcPct val="100000"/>
              </a:lnSpc>
              <a:buClr>
                <a:srgbClr val="2DA6C9"/>
              </a:buClr>
              <a:buSzPct val="100000"/>
              <a:buFont typeface="Arial"/>
              <a:buChar char="▪"/>
              <a:tabLst>
                <a:tab pos="190500" algn="l"/>
              </a:tabLst>
              <a:defRPr b="1" spc="-100" sz="1200">
                <a:latin typeface="Calibri"/>
                <a:ea typeface="Calibri"/>
                <a:cs typeface="Calibri"/>
                <a:sym typeface="Calibri"/>
              </a:defRPr>
            </a:pPr>
            <a:r>
              <a:t>Many common tasks are </a:t>
            </a:r>
            <a:r>
              <a:rPr spc="0"/>
              <a:t>very</a:t>
            </a:r>
            <a:r>
              <a:t> similar to word count</a:t>
            </a:r>
          </a:p>
          <a:p>
            <a:pPr lvl="1" marL="605790" indent="-186690">
              <a:lnSpc>
                <a:spcPct val="100000"/>
              </a:lnSpc>
              <a:buClr>
                <a:srgbClr val="107FA7"/>
              </a:buClr>
              <a:buSzPct val="100000"/>
              <a:buFont typeface="Helvetica"/>
              <a:buChar char="–"/>
              <a:tabLst>
                <a:tab pos="596900" algn="l"/>
              </a:tabLst>
              <a:defRPr spc="-100" sz="1200">
                <a:latin typeface="Calibri"/>
                <a:ea typeface="Calibri"/>
                <a:cs typeface="Calibri"/>
                <a:sym typeface="Calibri"/>
              </a:defRPr>
            </a:pPr>
            <a:r>
              <a:t>e.g., </a:t>
            </a:r>
            <a:r>
              <a:rPr spc="0"/>
              <a:t>log</a:t>
            </a:r>
            <a:r>
              <a:t> </a:t>
            </a:r>
            <a:r>
              <a:rPr spc="0"/>
              <a:t>ﬁle</a:t>
            </a:r>
            <a:r>
              <a:t> </a:t>
            </a:r>
            <a:r>
              <a:rPr spc="0"/>
              <a:t>analysis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32"/>
          <p:cNvSpPr txBox="1"/>
          <p:nvPr>
            <p:ph type="title"/>
          </p:nvPr>
        </p:nvSpPr>
        <p:spPr>
          <a:xfrm>
            <a:off x="490249" y="526350"/>
            <a:ext cx="5618702" cy="4090800"/>
          </a:xfrm>
          <a:prstGeom prst="rect">
            <a:avLst/>
          </a:prstGeom>
        </p:spPr>
        <p:txBody>
          <a:bodyPr/>
          <a:lstStyle/>
          <a:p>
            <a:pPr/>
            <a:r>
              <a:t>Define BigData</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2" name="Title 1"/>
          <p:cNvSpPr txBox="1"/>
          <p:nvPr>
            <p:ph type="title"/>
          </p:nvPr>
        </p:nvSpPr>
        <p:spPr>
          <a:xfrm>
            <a:off x="311699" y="410000"/>
            <a:ext cx="8520601" cy="607801"/>
          </a:xfrm>
          <a:prstGeom prst="rect">
            <a:avLst/>
          </a:prstGeom>
        </p:spPr>
        <p:txBody>
          <a:bodyPr/>
          <a:lstStyle>
            <a:lvl1pPr>
              <a:defRPr sz="1600"/>
            </a:lvl1pPr>
          </a:lstStyle>
          <a:p>
            <a:pPr/>
            <a:r>
              <a:t>Ex: Analyzing Log Data</a:t>
            </a:r>
          </a:p>
        </p:txBody>
      </p:sp>
      <p:pic>
        <p:nvPicPr>
          <p:cNvPr id="1273" name="Picture 3" descr="Picture 3"/>
          <p:cNvPicPr>
            <a:picLocks noChangeAspect="1"/>
          </p:cNvPicPr>
          <p:nvPr/>
        </p:nvPicPr>
        <p:blipFill>
          <a:blip r:embed="rId2">
            <a:extLst/>
          </a:blip>
          <a:stretch>
            <a:fillRect/>
          </a:stretch>
        </p:blipFill>
        <p:spPr>
          <a:xfrm>
            <a:off x="311699" y="743695"/>
            <a:ext cx="8334377" cy="4199377"/>
          </a:xfrm>
          <a:prstGeom prst="rect">
            <a:avLst/>
          </a:prstGeom>
          <a:ln w="12700">
            <a:miter lim="400000"/>
          </a:ln>
        </p:spPr>
      </p:pic>
      <p:sp>
        <p:nvSpPr>
          <p:cNvPr id="1274" name="Text Placeholder 2"/>
          <p:cNvSpPr txBox="1"/>
          <p:nvPr>
            <p:ph type="body" idx="1"/>
          </p:nvPr>
        </p:nvSpPr>
        <p:spPr>
          <a:xfrm>
            <a:off x="287337" y="1545909"/>
            <a:ext cx="8520601" cy="3339002"/>
          </a:xfrm>
          <a:prstGeom prst="rect">
            <a:avLst/>
          </a:prstGeom>
        </p:spPr>
        <p:txBody>
          <a:bodyPr/>
          <a:lstStyle/>
          <a:p>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6" name="Shape 377"/>
          <p:cNvSpPr txBox="1"/>
          <p:nvPr>
            <p:ph type="body" idx="1"/>
          </p:nvPr>
        </p:nvSpPr>
        <p:spPr>
          <a:xfrm>
            <a:off x="311699" y="1229875"/>
            <a:ext cx="8520601" cy="3339001"/>
          </a:xfrm>
          <a:prstGeom prst="rect">
            <a:avLst/>
          </a:prstGeom>
        </p:spPr>
        <p:txBody>
          <a:bodyPr/>
          <a:lstStyle/>
          <a:p>
            <a:pPr/>
            <a:r>
              <a:t>A minimal MapReduce program consist of:</a:t>
            </a:r>
          </a:p>
          <a:p>
            <a:pPr marL="457200" indent="-228600">
              <a:buClr>
                <a:srgbClr val="434343"/>
              </a:buClr>
              <a:buSzPct val="100000"/>
              <a:buAutoNum type="arabicPeriod" startAt="1"/>
            </a:pPr>
            <a:r>
              <a:t>Driver: normal Java application, this is the entry point of the application.</a:t>
            </a:r>
          </a:p>
          <a:p>
            <a:pPr marL="457200" indent="-228600">
              <a:buClr>
                <a:srgbClr val="434343"/>
              </a:buClr>
              <a:buSzPct val="100000"/>
              <a:buAutoNum type="arabicPeriod" startAt="1"/>
            </a:pPr>
            <a:r>
              <a:t>Mapper: extend Mapper. Developer must write code (instruction) </a:t>
            </a:r>
          </a:p>
          <a:p>
            <a:pPr marL="457200" indent="-228600">
              <a:buClr>
                <a:srgbClr val="434343"/>
              </a:buClr>
              <a:buSzPct val="100000"/>
              <a:buAutoNum type="arabicPeriod" startAt="1"/>
            </a:pPr>
            <a:r>
              <a:t>Reducer: extend Reducer. Developer must write code (instruction)</a:t>
            </a:r>
          </a:p>
        </p:txBody>
      </p:sp>
      <p:sp>
        <p:nvSpPr>
          <p:cNvPr id="1277" name="Shape 378"/>
          <p:cNvSpPr txBox="1"/>
          <p:nvPr>
            <p:ph type="title"/>
          </p:nvPr>
        </p:nvSpPr>
        <p:spPr>
          <a:xfrm>
            <a:off x="311699" y="410000"/>
            <a:ext cx="8520601" cy="607801"/>
          </a:xfrm>
          <a:prstGeom prst="rect">
            <a:avLst/>
          </a:prstGeom>
        </p:spPr>
        <p:txBody>
          <a:bodyPr/>
          <a:lstStyle>
            <a:lvl1pPr defTabSz="850391">
              <a:defRPr sz="2790"/>
            </a:lvl1pPr>
          </a:lstStyle>
          <a:p>
            <a:pPr/>
            <a:r>
              <a:t>Programming</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9" name="Shape 383"/>
          <p:cNvSpPr txBox="1"/>
          <p:nvPr>
            <p:ph type="body" sz="quarter" idx="1"/>
          </p:nvPr>
        </p:nvSpPr>
        <p:spPr>
          <a:xfrm>
            <a:off x="319499" y="4230575"/>
            <a:ext cx="5998802" cy="598800"/>
          </a:xfrm>
          <a:prstGeom prst="rect">
            <a:avLst/>
          </a:prstGeom>
        </p:spPr>
        <p:txBody>
          <a:bodyPr/>
          <a:lstStyle/>
          <a:p>
            <a:pPr/>
            <a:r>
              <a:t>Driver class</a:t>
            </a:r>
          </a:p>
        </p:txBody>
      </p:sp>
      <p:sp>
        <p:nvSpPr>
          <p:cNvPr id="1280" name="Shape 384"/>
          <p:cNvSpPr txBox="1"/>
          <p:nvPr/>
        </p:nvSpPr>
        <p:spPr>
          <a:xfrm>
            <a:off x="481575" y="1150761"/>
            <a:ext cx="8019599" cy="218987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nSpc>
                <a:spcPct val="110795"/>
              </a:lnSpc>
              <a:defRPr b="1" sz="1100">
                <a:solidFill>
                  <a:srgbClr val="008800"/>
                </a:solidFill>
                <a:latin typeface="Consolas"/>
                <a:ea typeface="Consolas"/>
                <a:cs typeface="Consolas"/>
                <a:sym typeface="Consolas"/>
              </a:defRPr>
            </a:pPr>
            <a:r>
              <a:t>public</a:t>
            </a:r>
            <a:r>
              <a:rPr b="0">
                <a:solidFill>
                  <a:srgbClr val="333333"/>
                </a:solidFill>
              </a:rPr>
              <a:t> </a:t>
            </a:r>
            <a:r>
              <a:t>class</a:t>
            </a:r>
            <a:r>
              <a:rPr b="0">
                <a:solidFill>
                  <a:srgbClr val="333333"/>
                </a:solidFill>
              </a:rPr>
              <a:t> </a:t>
            </a:r>
            <a:r>
              <a:rPr>
                <a:solidFill>
                  <a:srgbClr val="BB0066"/>
                </a:solidFill>
              </a:rPr>
              <a:t>WordCount</a:t>
            </a:r>
            <a:r>
              <a:rPr b="0">
                <a:solidFill>
                  <a:srgbClr val="333333"/>
                </a:solidFill>
              </a:rPr>
              <a:t> {</a:t>
            </a:r>
            <a:br>
              <a:rPr b="0">
                <a:solidFill>
                  <a:srgbClr val="333333"/>
                </a:solidFill>
              </a:rPr>
            </a:br>
            <a:r>
              <a:rPr b="0">
                <a:solidFill>
                  <a:srgbClr val="333333"/>
                </a:solidFill>
              </a:rPr>
              <a:t>	</a:t>
            </a:r>
            <a:r>
              <a:t>public</a:t>
            </a:r>
            <a:r>
              <a:rPr b="0">
                <a:solidFill>
                  <a:srgbClr val="333333"/>
                </a:solidFill>
              </a:rPr>
              <a:t> </a:t>
            </a:r>
            <a:r>
              <a:t>static</a:t>
            </a:r>
            <a:r>
              <a:rPr b="0">
                <a:solidFill>
                  <a:srgbClr val="333333"/>
                </a:solidFill>
              </a:rPr>
              <a:t> </a:t>
            </a:r>
            <a:r>
              <a:rPr>
                <a:solidFill>
                  <a:srgbClr val="333399"/>
                </a:solidFill>
              </a:rPr>
              <a:t>void</a:t>
            </a:r>
            <a:r>
              <a:rPr b="0">
                <a:solidFill>
                  <a:srgbClr val="333333"/>
                </a:solidFill>
              </a:rPr>
              <a:t> </a:t>
            </a:r>
            <a:r>
              <a:rPr>
                <a:solidFill>
                  <a:srgbClr val="0066BB"/>
                </a:solidFill>
              </a:rPr>
              <a:t>main</a:t>
            </a:r>
            <a:r>
              <a:rPr b="0">
                <a:solidFill>
                  <a:srgbClr val="333333"/>
                </a:solidFill>
              </a:rPr>
              <a:t>(String[] args) </a:t>
            </a:r>
            <a:r>
              <a:t>throws</a:t>
            </a:r>
            <a:r>
              <a:rPr b="0">
                <a:solidFill>
                  <a:srgbClr val="333333"/>
                </a:solidFill>
              </a:rPr>
              <a:t> Exception {</a:t>
            </a:r>
            <a:br>
              <a:rPr b="0">
                <a:solidFill>
                  <a:srgbClr val="333333"/>
                </a:solidFill>
              </a:rPr>
            </a:br>
            <a:r>
              <a:rPr b="0">
                <a:solidFill>
                  <a:srgbClr val="333333"/>
                </a:solidFill>
              </a:rPr>
              <a:t>		Job job = </a:t>
            </a:r>
            <a:r>
              <a:t>new</a:t>
            </a:r>
            <a:r>
              <a:rPr b="0">
                <a:solidFill>
                  <a:srgbClr val="333333"/>
                </a:solidFill>
              </a:rPr>
              <a:t> Job();</a:t>
            </a:r>
            <a:br>
              <a:rPr b="0">
                <a:solidFill>
                  <a:srgbClr val="333333"/>
                </a:solidFill>
              </a:rPr>
            </a:br>
            <a:r>
              <a:rPr b="0">
                <a:solidFill>
                  <a:srgbClr val="333333"/>
                </a:solidFill>
              </a:rPr>
              <a:t>		...</a:t>
            </a:r>
            <a:br>
              <a:rPr b="0">
                <a:solidFill>
                  <a:srgbClr val="333333"/>
                </a:solidFill>
              </a:rPr>
            </a:br>
            <a:r>
              <a:rPr b="0">
                <a:solidFill>
                  <a:srgbClr val="333333"/>
                </a:solidFill>
              </a:rPr>
              <a:t>		job.</a:t>
            </a:r>
            <a:r>
              <a:rPr b="0">
                <a:solidFill>
                  <a:srgbClr val="0000CC"/>
                </a:solidFill>
              </a:rPr>
              <a:t>setMapperClass</a:t>
            </a:r>
            <a:r>
              <a:rPr b="0">
                <a:solidFill>
                  <a:srgbClr val="333333"/>
                </a:solidFill>
              </a:rPr>
              <a:t>(WordMapper.</a:t>
            </a:r>
            <a:r>
              <a:rPr b="0">
                <a:solidFill>
                  <a:srgbClr val="0000CC"/>
                </a:solidFill>
              </a:rPr>
              <a:t>class</a:t>
            </a:r>
            <a:r>
              <a:rPr b="0">
                <a:solidFill>
                  <a:srgbClr val="333333"/>
                </a:solidFill>
              </a:rPr>
              <a:t>);</a:t>
            </a:r>
            <a:br>
              <a:rPr b="0">
                <a:solidFill>
                  <a:srgbClr val="333333"/>
                </a:solidFill>
              </a:rPr>
            </a:br>
            <a:r>
              <a:rPr b="0">
                <a:solidFill>
                  <a:srgbClr val="333333"/>
                </a:solidFill>
              </a:rPr>
              <a:t>		job.</a:t>
            </a:r>
            <a:r>
              <a:rPr b="0">
                <a:solidFill>
                  <a:srgbClr val="0000CC"/>
                </a:solidFill>
              </a:rPr>
              <a:t>setReducerClass</a:t>
            </a:r>
            <a:r>
              <a:rPr b="0">
                <a:solidFill>
                  <a:srgbClr val="333333"/>
                </a:solidFill>
              </a:rPr>
              <a:t>(SumReducer.</a:t>
            </a:r>
            <a:r>
              <a:rPr b="0">
                <a:solidFill>
                  <a:srgbClr val="0000CC"/>
                </a:solidFill>
              </a:rPr>
              <a:t>class</a:t>
            </a:r>
            <a:r>
              <a:rPr b="0">
                <a:solidFill>
                  <a:srgbClr val="333333"/>
                </a:solidFill>
              </a:rPr>
              <a:t>);</a:t>
            </a:r>
            <a:br>
              <a:rPr b="0">
                <a:solidFill>
                  <a:srgbClr val="333333"/>
                </a:solidFill>
              </a:rPr>
            </a:br>
            <a:r>
              <a:rPr b="0">
                <a:solidFill>
                  <a:srgbClr val="333333"/>
                </a:solidFill>
              </a:rPr>
              <a:t>		...</a:t>
            </a:r>
            <a:br>
              <a:rPr b="0">
                <a:solidFill>
                  <a:srgbClr val="333333"/>
                </a:solidFill>
              </a:rPr>
            </a:br>
            <a:r>
              <a:rPr b="0">
                <a:solidFill>
                  <a:srgbClr val="333333"/>
                </a:solidFill>
              </a:rPr>
              <a:t>		job.</a:t>
            </a:r>
            <a:r>
              <a:rPr b="0">
                <a:solidFill>
                  <a:srgbClr val="0000CC"/>
                </a:solidFill>
              </a:rPr>
              <a:t>waitForCompletion</a:t>
            </a:r>
            <a:r>
              <a:rPr b="0">
                <a:solidFill>
                  <a:srgbClr val="333333"/>
                </a:solidFill>
              </a:rPr>
              <a:t>(</a:t>
            </a:r>
            <a:r>
              <a:t>true</a:t>
            </a:r>
            <a:r>
              <a:rPr b="0">
                <a:solidFill>
                  <a:srgbClr val="333333"/>
                </a:solidFill>
              </a:rPr>
              <a:t>);</a:t>
            </a:r>
            <a:br>
              <a:rPr b="0">
                <a:solidFill>
                  <a:srgbClr val="333333"/>
                </a:solidFill>
              </a:rPr>
            </a:br>
            <a:r>
              <a:rPr b="0">
                <a:solidFill>
                  <a:srgbClr val="333333"/>
                </a:solidFill>
              </a:rPr>
              <a:t>	}</a:t>
            </a:r>
            <a:br>
              <a:rPr b="0">
                <a:solidFill>
                  <a:srgbClr val="333333"/>
                </a:solidFill>
              </a:rPr>
            </a:br>
            <a:r>
              <a:rPr b="0">
                <a:solidFill>
                  <a:srgbClr val="333333"/>
                </a:solidFill>
              </a:rPr>
              <a:t>}</a:t>
            </a:r>
            <a:endParaRPr>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2" name="Shape 389"/>
          <p:cNvSpPr txBox="1"/>
          <p:nvPr>
            <p:ph type="body" sz="quarter" idx="1"/>
          </p:nvPr>
        </p:nvSpPr>
        <p:spPr>
          <a:xfrm>
            <a:off x="319499" y="4230575"/>
            <a:ext cx="5998802" cy="598800"/>
          </a:xfrm>
          <a:prstGeom prst="rect">
            <a:avLst/>
          </a:prstGeom>
        </p:spPr>
        <p:txBody>
          <a:bodyPr/>
          <a:lstStyle/>
          <a:p>
            <a:pPr/>
            <a:r>
              <a:t>Mapper class</a:t>
            </a:r>
          </a:p>
        </p:txBody>
      </p:sp>
      <p:sp>
        <p:nvSpPr>
          <p:cNvPr id="1283" name="Shape 390"/>
          <p:cNvSpPr txBox="1"/>
          <p:nvPr/>
        </p:nvSpPr>
        <p:spPr>
          <a:xfrm>
            <a:off x="802949" y="994753"/>
            <a:ext cx="7538102" cy="272594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nSpc>
                <a:spcPct val="110795"/>
              </a:lnSpc>
              <a:defRPr b="1" sz="1100">
                <a:solidFill>
                  <a:srgbClr val="008800"/>
                </a:solidFill>
                <a:latin typeface="Consolas"/>
                <a:ea typeface="Consolas"/>
                <a:cs typeface="Consolas"/>
                <a:sym typeface="Consolas"/>
              </a:defRPr>
            </a:pPr>
            <a:r>
              <a:t>public</a:t>
            </a:r>
            <a:r>
              <a:rPr b="0">
                <a:solidFill>
                  <a:srgbClr val="333333"/>
                </a:solidFill>
              </a:rPr>
              <a:t> </a:t>
            </a:r>
            <a:r>
              <a:t>class</a:t>
            </a:r>
            <a:r>
              <a:rPr b="0">
                <a:solidFill>
                  <a:srgbClr val="333333"/>
                </a:solidFill>
              </a:rPr>
              <a:t> </a:t>
            </a:r>
            <a:r>
              <a:rPr>
                <a:solidFill>
                  <a:srgbClr val="BB0066"/>
                </a:solidFill>
              </a:rPr>
              <a:t>WordMapper</a:t>
            </a:r>
            <a:r>
              <a:rPr b="0">
                <a:solidFill>
                  <a:srgbClr val="333333"/>
                </a:solidFill>
              </a:rPr>
              <a:t> </a:t>
            </a:r>
            <a:r>
              <a:t>extends</a:t>
            </a:r>
            <a:r>
              <a:rPr b="0">
                <a:solidFill>
                  <a:srgbClr val="333333"/>
                </a:solidFill>
              </a:rPr>
              <a:t> Mapper&lt;LongWritable, Text, Text, IntWritable&gt;</a:t>
            </a:r>
            <a:br>
              <a:rPr b="0">
                <a:solidFill>
                  <a:srgbClr val="333333"/>
                </a:solidFill>
              </a:rPr>
            </a:br>
            <a:r>
              <a:rPr b="0">
                <a:solidFill>
                  <a:srgbClr val="333333"/>
                </a:solidFill>
              </a:rPr>
              <a:t>{</a:t>
            </a:r>
            <a:br>
              <a:rPr b="0">
                <a:solidFill>
                  <a:srgbClr val="333333"/>
                </a:solidFill>
              </a:rPr>
            </a:br>
            <a:r>
              <a:rPr b="0">
                <a:solidFill>
                  <a:srgbClr val="333333"/>
                </a:solidFill>
              </a:rPr>
              <a:t>	</a:t>
            </a:r>
            <a:r>
              <a:rPr>
                <a:solidFill>
                  <a:srgbClr val="555555"/>
                </a:solidFill>
              </a:rPr>
              <a:t>@Override</a:t>
            </a:r>
            <a:br>
              <a:rPr>
                <a:solidFill>
                  <a:srgbClr val="555555"/>
                </a:solidFill>
              </a:rPr>
            </a:br>
            <a:r>
              <a:rPr b="0">
                <a:solidFill>
                  <a:srgbClr val="333333"/>
                </a:solidFill>
              </a:rPr>
              <a:t>	</a:t>
            </a:r>
            <a:r>
              <a:t>public</a:t>
            </a:r>
            <a:r>
              <a:rPr b="0">
                <a:solidFill>
                  <a:srgbClr val="333333"/>
                </a:solidFill>
              </a:rPr>
              <a:t> </a:t>
            </a:r>
            <a:r>
              <a:rPr>
                <a:solidFill>
                  <a:srgbClr val="333399"/>
                </a:solidFill>
              </a:rPr>
              <a:t>void</a:t>
            </a:r>
            <a:r>
              <a:rPr b="0">
                <a:solidFill>
                  <a:srgbClr val="333333"/>
                </a:solidFill>
              </a:rPr>
              <a:t> </a:t>
            </a:r>
            <a:r>
              <a:rPr>
                <a:solidFill>
                  <a:srgbClr val="0066BB"/>
                </a:solidFill>
              </a:rPr>
              <a:t>map</a:t>
            </a:r>
            <a:r>
              <a:rPr b="0">
                <a:solidFill>
                  <a:srgbClr val="333333"/>
                </a:solidFill>
              </a:rPr>
              <a:t>(LongWritable key, Text value, Context context)</a:t>
            </a:r>
            <a:br>
              <a:rPr b="0">
                <a:solidFill>
                  <a:srgbClr val="333333"/>
                </a:solidFill>
              </a:rPr>
            </a:br>
            <a:r>
              <a:rPr b="0">
                <a:solidFill>
                  <a:srgbClr val="333333"/>
                </a:solidFill>
              </a:rPr>
              <a:t>		</a:t>
            </a:r>
            <a:r>
              <a:t>throws</a:t>
            </a:r>
            <a:r>
              <a:rPr b="0">
                <a:solidFill>
                  <a:srgbClr val="333333"/>
                </a:solidFill>
              </a:rPr>
              <a:t> IOException, InterruptedException {</a:t>
            </a:r>
            <a:br>
              <a:rPr b="0">
                <a:solidFill>
                  <a:srgbClr val="333333"/>
                </a:solidFill>
              </a:rPr>
            </a:br>
            <a:r>
              <a:rPr b="0">
                <a:solidFill>
                  <a:srgbClr val="333333"/>
                </a:solidFill>
              </a:rPr>
              <a:t>		String line = value.</a:t>
            </a:r>
            <a:r>
              <a:rPr b="0">
                <a:solidFill>
                  <a:srgbClr val="0000CC"/>
                </a:solidFill>
              </a:rPr>
              <a:t>toString</a:t>
            </a:r>
            <a:r>
              <a:rPr b="0">
                <a:solidFill>
                  <a:srgbClr val="333333"/>
                </a:solidFill>
              </a:rPr>
              <a:t>();</a:t>
            </a:r>
            <a:br>
              <a:rPr b="0">
                <a:solidFill>
                  <a:srgbClr val="333333"/>
                </a:solidFill>
              </a:rPr>
            </a:br>
            <a:r>
              <a:rPr b="0">
                <a:solidFill>
                  <a:srgbClr val="333333"/>
                </a:solidFill>
              </a:rPr>
              <a:t>		</a:t>
            </a:r>
            <a:r>
              <a:t>for</a:t>
            </a:r>
            <a:r>
              <a:rPr b="0">
                <a:solidFill>
                  <a:srgbClr val="333333"/>
                </a:solidFill>
              </a:rPr>
              <a:t> (String word : line.</a:t>
            </a:r>
            <a:r>
              <a:rPr b="0">
                <a:solidFill>
                  <a:srgbClr val="0000CC"/>
                </a:solidFill>
              </a:rPr>
              <a:t>split</a:t>
            </a:r>
            <a:r>
              <a:rPr b="0">
                <a:solidFill>
                  <a:srgbClr val="333333"/>
                </a:solidFill>
              </a:rPr>
              <a:t>("\\W+")) {</a:t>
            </a:r>
            <a:br>
              <a:rPr b="0">
                <a:solidFill>
                  <a:srgbClr val="333333"/>
                </a:solidFill>
              </a:rPr>
            </a:br>
            <a:r>
              <a:rPr b="0">
                <a:solidFill>
                  <a:srgbClr val="333333"/>
                </a:solidFill>
              </a:rPr>
              <a:t>			</a:t>
            </a:r>
            <a:r>
              <a:t>if</a:t>
            </a:r>
            <a:r>
              <a:rPr b="0">
                <a:solidFill>
                  <a:srgbClr val="333333"/>
                </a:solidFill>
              </a:rPr>
              <a:t> (word.</a:t>
            </a:r>
            <a:r>
              <a:rPr b="0">
                <a:solidFill>
                  <a:srgbClr val="0000CC"/>
                </a:solidFill>
              </a:rPr>
              <a:t>length</a:t>
            </a:r>
            <a:r>
              <a:rPr b="0">
                <a:solidFill>
                  <a:srgbClr val="333333"/>
                </a:solidFill>
              </a:rPr>
              <a:t>() &gt; </a:t>
            </a:r>
            <a:r>
              <a:rPr>
                <a:solidFill>
                  <a:srgbClr val="0000DD"/>
                </a:solidFill>
              </a:rPr>
              <a:t>0</a:t>
            </a:r>
            <a:r>
              <a:rPr b="0">
                <a:solidFill>
                  <a:srgbClr val="333333"/>
                </a:solidFill>
              </a:rPr>
              <a:t>) {</a:t>
            </a:r>
            <a:br>
              <a:rPr b="0">
                <a:solidFill>
                  <a:srgbClr val="333333"/>
                </a:solidFill>
              </a:rPr>
            </a:br>
            <a:r>
              <a:rPr b="0">
                <a:solidFill>
                  <a:srgbClr val="333333"/>
                </a:solidFill>
              </a:rPr>
              <a:t>				context.</a:t>
            </a:r>
            <a:r>
              <a:rPr b="0">
                <a:solidFill>
                  <a:srgbClr val="0000CC"/>
                </a:solidFill>
              </a:rPr>
              <a:t>write</a:t>
            </a:r>
            <a:r>
              <a:rPr b="0">
                <a:solidFill>
                  <a:srgbClr val="333333"/>
                </a:solidFill>
              </a:rPr>
              <a:t>(</a:t>
            </a:r>
            <a:r>
              <a:t>new</a:t>
            </a:r>
            <a:r>
              <a:rPr b="0">
                <a:solidFill>
                  <a:srgbClr val="333333"/>
                </a:solidFill>
              </a:rPr>
              <a:t> Text(word), </a:t>
            </a:r>
            <a:r>
              <a:t>new</a:t>
            </a:r>
            <a:r>
              <a:rPr b="0">
                <a:solidFill>
                  <a:srgbClr val="333333"/>
                </a:solidFill>
              </a:rPr>
              <a:t> IntWritable(</a:t>
            </a:r>
            <a:r>
              <a:rPr>
                <a:solidFill>
                  <a:srgbClr val="0000DD"/>
                </a:solidFill>
              </a:rPr>
              <a:t>1</a:t>
            </a:r>
            <a:r>
              <a:rPr b="0">
                <a:solidFill>
                  <a:srgbClr val="333333"/>
                </a:solidFill>
              </a:rPr>
              <a:t>));</a:t>
            </a:r>
            <a:br>
              <a:rPr b="0">
                <a:solidFill>
                  <a:srgbClr val="333333"/>
                </a:solidFill>
              </a:rPr>
            </a:br>
            <a:r>
              <a:rPr b="0">
                <a:solidFill>
                  <a:srgbClr val="333333"/>
                </a:solidFill>
              </a:rPr>
              <a:t>			}</a:t>
            </a:r>
            <a:br>
              <a:rPr b="0">
                <a:solidFill>
                  <a:srgbClr val="333333"/>
                </a:solidFill>
              </a:rPr>
            </a:br>
            <a:r>
              <a:rPr b="0">
                <a:solidFill>
                  <a:srgbClr val="333333"/>
                </a:solidFill>
              </a:rPr>
              <a:t>		}</a:t>
            </a:r>
            <a:br>
              <a:rPr b="0">
                <a:solidFill>
                  <a:srgbClr val="333333"/>
                </a:solidFill>
              </a:rPr>
            </a:br>
            <a:r>
              <a:rPr b="0">
                <a:solidFill>
                  <a:srgbClr val="333333"/>
                </a:solidFill>
              </a:rPr>
              <a:t>	}</a:t>
            </a:r>
            <a:br>
              <a:rPr b="0">
                <a:solidFill>
                  <a:srgbClr val="333333"/>
                </a:solidFill>
              </a:rPr>
            </a:br>
            <a:r>
              <a:rPr b="0">
                <a:solidFill>
                  <a:srgbClr val="333333"/>
                </a:solidFill>
              </a:rPr>
              <a:t>}</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5" name="Shape 395"/>
          <p:cNvSpPr txBox="1"/>
          <p:nvPr>
            <p:ph type="body" sz="quarter" idx="1"/>
          </p:nvPr>
        </p:nvSpPr>
        <p:spPr>
          <a:xfrm>
            <a:off x="319499" y="4230575"/>
            <a:ext cx="5998802" cy="598800"/>
          </a:xfrm>
          <a:prstGeom prst="rect">
            <a:avLst/>
          </a:prstGeom>
        </p:spPr>
        <p:txBody>
          <a:bodyPr/>
          <a:lstStyle/>
          <a:p>
            <a:pPr/>
            <a:r>
              <a:t>Reducer class</a:t>
            </a:r>
          </a:p>
        </p:txBody>
      </p:sp>
      <p:sp>
        <p:nvSpPr>
          <p:cNvPr id="1286" name="Shape 396"/>
          <p:cNvSpPr txBox="1"/>
          <p:nvPr/>
        </p:nvSpPr>
        <p:spPr>
          <a:xfrm>
            <a:off x="1217325" y="1082864"/>
            <a:ext cx="7230299" cy="254302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nSpc>
                <a:spcPct val="110795"/>
              </a:lnSpc>
              <a:defRPr b="1" sz="1100">
                <a:solidFill>
                  <a:srgbClr val="008800"/>
                </a:solidFill>
                <a:latin typeface="Consolas"/>
                <a:ea typeface="Consolas"/>
                <a:cs typeface="Consolas"/>
                <a:sym typeface="Consolas"/>
              </a:defRPr>
            </a:pPr>
            <a:r>
              <a:t>public</a:t>
            </a:r>
            <a:r>
              <a:rPr b="0">
                <a:solidFill>
                  <a:srgbClr val="333333"/>
                </a:solidFill>
              </a:rPr>
              <a:t> </a:t>
            </a:r>
            <a:r>
              <a:t>class</a:t>
            </a:r>
            <a:r>
              <a:rPr b="0">
                <a:solidFill>
                  <a:srgbClr val="333333"/>
                </a:solidFill>
              </a:rPr>
              <a:t> </a:t>
            </a:r>
            <a:r>
              <a:rPr>
                <a:solidFill>
                  <a:srgbClr val="BB0066"/>
                </a:solidFill>
              </a:rPr>
              <a:t>SumReducer</a:t>
            </a:r>
            <a:r>
              <a:rPr b="0">
                <a:solidFill>
                  <a:srgbClr val="333333"/>
                </a:solidFill>
              </a:rPr>
              <a:t> </a:t>
            </a:r>
            <a:r>
              <a:t>extends</a:t>
            </a:r>
            <a:r>
              <a:rPr b="0">
                <a:solidFill>
                  <a:srgbClr val="333333"/>
                </a:solidFill>
              </a:rPr>
              <a:t> Reducer&lt;Text, IntWritable, Text, IntWritable&gt;</a:t>
            </a:r>
            <a:br>
              <a:rPr b="0">
                <a:solidFill>
                  <a:srgbClr val="333333"/>
                </a:solidFill>
              </a:rPr>
            </a:br>
            <a:r>
              <a:rPr b="0">
                <a:solidFill>
                  <a:srgbClr val="333333"/>
                </a:solidFill>
              </a:rPr>
              <a:t>{</a:t>
            </a:r>
            <a:br>
              <a:rPr b="0">
                <a:solidFill>
                  <a:srgbClr val="333333"/>
                </a:solidFill>
              </a:rPr>
            </a:br>
            <a:r>
              <a:rPr b="0">
                <a:solidFill>
                  <a:srgbClr val="333333"/>
                </a:solidFill>
              </a:rPr>
              <a:t>	</a:t>
            </a:r>
            <a:r>
              <a:rPr>
                <a:solidFill>
                  <a:srgbClr val="555555"/>
                </a:solidFill>
              </a:rPr>
              <a:t>@Override</a:t>
            </a:r>
            <a:br>
              <a:rPr>
                <a:solidFill>
                  <a:srgbClr val="555555"/>
                </a:solidFill>
              </a:rPr>
            </a:br>
            <a:r>
              <a:rPr b="0">
                <a:solidFill>
                  <a:srgbClr val="333333"/>
                </a:solidFill>
              </a:rPr>
              <a:t>	</a:t>
            </a:r>
            <a:r>
              <a:t>public</a:t>
            </a:r>
            <a:r>
              <a:rPr b="0">
                <a:solidFill>
                  <a:srgbClr val="333333"/>
                </a:solidFill>
              </a:rPr>
              <a:t> </a:t>
            </a:r>
            <a:r>
              <a:rPr>
                <a:solidFill>
                  <a:srgbClr val="333399"/>
                </a:solidFill>
              </a:rPr>
              <a:t>void</a:t>
            </a:r>
            <a:r>
              <a:rPr b="0">
                <a:solidFill>
                  <a:srgbClr val="333333"/>
                </a:solidFill>
              </a:rPr>
              <a:t> </a:t>
            </a:r>
            <a:r>
              <a:rPr>
                <a:solidFill>
                  <a:srgbClr val="0066BB"/>
                </a:solidFill>
              </a:rPr>
              <a:t>reduce</a:t>
            </a:r>
            <a:r>
              <a:rPr b="0">
                <a:solidFill>
                  <a:srgbClr val="333333"/>
                </a:solidFill>
              </a:rPr>
              <a:t>(Text key, Iterable&lt;IntWritable&gt; values, Context context)</a:t>
            </a:r>
            <a:br>
              <a:rPr b="0">
                <a:solidFill>
                  <a:srgbClr val="333333"/>
                </a:solidFill>
              </a:rPr>
            </a:br>
            <a:r>
              <a:rPr b="0">
                <a:solidFill>
                  <a:srgbClr val="333333"/>
                </a:solidFill>
              </a:rPr>
              <a:t>		</a:t>
            </a:r>
            <a:r>
              <a:t>throws</a:t>
            </a:r>
            <a:r>
              <a:rPr b="0">
                <a:solidFill>
                  <a:srgbClr val="333333"/>
                </a:solidFill>
              </a:rPr>
              <a:t> IOException, InterruptedException {</a:t>
            </a:r>
            <a:br>
              <a:rPr b="0">
                <a:solidFill>
                  <a:srgbClr val="333333"/>
                </a:solidFill>
              </a:rPr>
            </a:br>
            <a:r>
              <a:rPr b="0">
                <a:solidFill>
                  <a:srgbClr val="333333"/>
                </a:solidFill>
              </a:rPr>
              <a:t>		</a:t>
            </a:r>
            <a:r>
              <a:rPr>
                <a:solidFill>
                  <a:srgbClr val="333399"/>
                </a:solidFill>
              </a:rPr>
              <a:t>int</a:t>
            </a:r>
            <a:r>
              <a:rPr b="0">
                <a:solidFill>
                  <a:srgbClr val="333333"/>
                </a:solidFill>
              </a:rPr>
              <a:t> wordCount = </a:t>
            </a:r>
            <a:r>
              <a:rPr>
                <a:solidFill>
                  <a:srgbClr val="0000DD"/>
                </a:solidFill>
              </a:rPr>
              <a:t>0</a:t>
            </a:r>
            <a:r>
              <a:rPr b="0">
                <a:solidFill>
                  <a:srgbClr val="333333"/>
                </a:solidFill>
              </a:rPr>
              <a:t>;</a:t>
            </a:r>
            <a:br>
              <a:rPr b="0">
                <a:solidFill>
                  <a:srgbClr val="333333"/>
                </a:solidFill>
              </a:rPr>
            </a:br>
            <a:r>
              <a:rPr b="0">
                <a:solidFill>
                  <a:srgbClr val="333333"/>
                </a:solidFill>
              </a:rPr>
              <a:t>		</a:t>
            </a:r>
            <a:r>
              <a:t>for</a:t>
            </a:r>
            <a:r>
              <a:rPr b="0">
                <a:solidFill>
                  <a:srgbClr val="333333"/>
                </a:solidFill>
              </a:rPr>
              <a:t> (IntWritable value : values) {</a:t>
            </a:r>
            <a:br>
              <a:rPr b="0">
                <a:solidFill>
                  <a:srgbClr val="333333"/>
                </a:solidFill>
              </a:rPr>
            </a:br>
            <a:r>
              <a:rPr b="0">
                <a:solidFill>
                  <a:srgbClr val="333333"/>
                </a:solidFill>
              </a:rPr>
              <a:t>			wordCount += value.</a:t>
            </a:r>
            <a:r>
              <a:rPr b="0">
                <a:solidFill>
                  <a:srgbClr val="0000CC"/>
                </a:solidFill>
              </a:rPr>
              <a:t>get</a:t>
            </a:r>
            <a:r>
              <a:rPr b="0">
                <a:solidFill>
                  <a:srgbClr val="333333"/>
                </a:solidFill>
              </a:rPr>
              <a:t>();</a:t>
            </a:r>
            <a:br>
              <a:rPr b="0">
                <a:solidFill>
                  <a:srgbClr val="333333"/>
                </a:solidFill>
              </a:rPr>
            </a:br>
            <a:r>
              <a:rPr b="0">
                <a:solidFill>
                  <a:srgbClr val="333333"/>
                </a:solidFill>
              </a:rPr>
              <a:t>		}</a:t>
            </a:r>
            <a:br>
              <a:rPr b="0">
                <a:solidFill>
                  <a:srgbClr val="333333"/>
                </a:solidFill>
              </a:rPr>
            </a:br>
            <a:r>
              <a:rPr b="0">
                <a:solidFill>
                  <a:srgbClr val="333333"/>
                </a:solidFill>
              </a:rPr>
              <a:t>		context.</a:t>
            </a:r>
            <a:r>
              <a:rPr b="0">
                <a:solidFill>
                  <a:srgbClr val="0000CC"/>
                </a:solidFill>
              </a:rPr>
              <a:t>write</a:t>
            </a:r>
            <a:r>
              <a:rPr b="0">
                <a:solidFill>
                  <a:srgbClr val="333333"/>
                </a:solidFill>
              </a:rPr>
              <a:t>(key, </a:t>
            </a:r>
            <a:r>
              <a:t>new</a:t>
            </a:r>
            <a:r>
              <a:rPr b="0">
                <a:solidFill>
                  <a:srgbClr val="333333"/>
                </a:solidFill>
              </a:rPr>
              <a:t> IntWritable(wordCount));</a:t>
            </a:r>
            <a:br>
              <a:rPr b="0">
                <a:solidFill>
                  <a:srgbClr val="333333"/>
                </a:solidFill>
              </a:rPr>
            </a:br>
            <a:r>
              <a:rPr b="0">
                <a:solidFill>
                  <a:srgbClr val="333333"/>
                </a:solidFill>
              </a:rPr>
              <a:t>	}</a:t>
            </a:r>
            <a:br>
              <a:rPr b="0">
                <a:solidFill>
                  <a:srgbClr val="333333"/>
                </a:solidFill>
              </a:rPr>
            </a:br>
            <a:r>
              <a:rPr b="0">
                <a:solidFill>
                  <a:srgbClr val="333333"/>
                </a:solidFill>
              </a:rPr>
              <a:t>}</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8" name="Shape 401"/>
          <p:cNvSpPr txBox="1"/>
          <p:nvPr>
            <p:ph type="body" idx="1"/>
          </p:nvPr>
        </p:nvSpPr>
        <p:spPr>
          <a:xfrm>
            <a:off x="311699" y="1229875"/>
            <a:ext cx="8520601" cy="3339001"/>
          </a:xfrm>
          <a:prstGeom prst="rect">
            <a:avLst/>
          </a:prstGeom>
        </p:spPr>
        <p:txBody>
          <a:bodyPr/>
          <a:lstStyle/>
          <a:p>
            <a:pPr marL="228600">
              <a:defRPr sz="1400"/>
            </a:pPr>
            <a:r>
              <a:t>Mappers read files from HDFS, Reducers write files to HDFS. Intermediate local result is stored in local file system and is transfer later over network</a:t>
            </a:r>
          </a:p>
          <a:p>
            <a:pPr marL="228600">
              <a:defRPr sz="1400"/>
            </a:pPr>
            <a:r>
              <a:t>Mappers run on nodes which hold the data locally when possible to avoid traffic. Each mapper will process one data block</a:t>
            </a:r>
          </a:p>
          <a:p>
            <a:pPr marL="228600">
              <a:defRPr sz="1400"/>
            </a:pPr>
            <a:r>
              <a:t>After the Map phase finished, all intermediate value is combined and passed to Reducer (Sort &amp; Shuffle)</a:t>
            </a:r>
          </a:p>
          <a:p>
            <a:pPr lvl="1" marL="228600" indent="457200">
              <a:defRPr sz="1000"/>
            </a:pPr>
            <a:r>
              <a:t>There might be 1 or more Reducers.</a:t>
            </a:r>
            <a:endParaRPr sz="1400"/>
          </a:p>
          <a:p>
            <a:pPr lvl="1" marL="228600" indent="457200">
              <a:defRPr sz="1000"/>
            </a:pPr>
            <a:r>
              <a:t>All values belong to one key go to one Reducer.</a:t>
            </a:r>
            <a:endParaRPr sz="1400"/>
          </a:p>
        </p:txBody>
      </p:sp>
      <p:sp>
        <p:nvSpPr>
          <p:cNvPr id="1289" name="Shape 402"/>
          <p:cNvSpPr txBox="1"/>
          <p:nvPr>
            <p:ph type="title"/>
          </p:nvPr>
        </p:nvSpPr>
        <p:spPr>
          <a:xfrm>
            <a:off x="311699" y="410000"/>
            <a:ext cx="8520601" cy="607801"/>
          </a:xfrm>
          <a:prstGeom prst="rect">
            <a:avLst/>
          </a:prstGeom>
        </p:spPr>
        <p:txBody>
          <a:bodyPr/>
          <a:lstStyle>
            <a:lvl1pPr defTabSz="850391">
              <a:defRPr sz="2790"/>
            </a:lvl1pPr>
          </a:lstStyle>
          <a:p>
            <a:pPr/>
            <a:r>
              <a:t>MapReduce characteristics</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1" name="Shape 407"/>
          <p:cNvSpPr txBox="1"/>
          <p:nvPr>
            <p:ph type="title"/>
          </p:nvPr>
        </p:nvSpPr>
        <p:spPr>
          <a:xfrm>
            <a:off x="311699" y="410000"/>
            <a:ext cx="8520601" cy="607801"/>
          </a:xfrm>
          <a:prstGeom prst="rect">
            <a:avLst/>
          </a:prstGeom>
        </p:spPr>
        <p:txBody>
          <a:bodyPr/>
          <a:lstStyle>
            <a:lvl1pPr defTabSz="411479">
              <a:defRPr sz="1350"/>
            </a:lvl1pPr>
          </a:lstStyle>
          <a:p>
            <a:pPr/>
            <a:r>
              <a:t>MapReduce characteristics (2)</a:t>
            </a:r>
          </a:p>
        </p:txBody>
      </p:sp>
      <p:sp>
        <p:nvSpPr>
          <p:cNvPr id="1292" name="Shape 408"/>
          <p:cNvSpPr txBox="1"/>
          <p:nvPr>
            <p:ph type="body" idx="1"/>
          </p:nvPr>
        </p:nvSpPr>
        <p:spPr>
          <a:xfrm>
            <a:off x="311699" y="1229875"/>
            <a:ext cx="8520601" cy="3339001"/>
          </a:xfrm>
          <a:prstGeom prst="rect">
            <a:avLst/>
          </a:prstGeom>
        </p:spPr>
        <p:txBody>
          <a:bodyPr/>
          <a:lstStyle>
            <a:lvl1pPr marL="228600"/>
          </a:lstStyle>
          <a:p>
            <a:pPr/>
            <a:r>
              <a:t>Reducers cannot start until all Mappers finished. But data will be transfer over network as soon as Mappers finished work</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4" name="Title 2"/>
          <p:cNvSpPr txBox="1"/>
          <p:nvPr>
            <p:ph type="title"/>
          </p:nvPr>
        </p:nvSpPr>
        <p:spPr>
          <a:xfrm>
            <a:off x="490249" y="526350"/>
            <a:ext cx="5618702" cy="4090800"/>
          </a:xfrm>
          <a:prstGeom prst="rect">
            <a:avLst/>
          </a:prstGeom>
        </p:spPr>
        <p:txBody>
          <a:bodyPr/>
          <a:lstStyle/>
          <a:p>
            <a:pPr/>
            <a:r>
              <a:t>Beyond MapReduce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6" name="object 2"/>
          <p:cNvSpPr txBox="1"/>
          <p:nvPr/>
        </p:nvSpPr>
        <p:spPr>
          <a:xfrm>
            <a:off x="1538430" y="880111"/>
            <a:ext cx="5896930" cy="2641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49543" indent="-140018">
              <a:buClr>
                <a:srgbClr val="2DA6C9"/>
              </a:buClr>
              <a:buSzPct val="100000"/>
              <a:buFont typeface="Arial"/>
              <a:buChar char="▪"/>
              <a:tabLst>
                <a:tab pos="139700" algn="l"/>
              </a:tabLst>
              <a:defRPr b="1" spc="-11" sz="1500">
                <a:solidFill>
                  <a:srgbClr val="000000"/>
                </a:solidFill>
                <a:latin typeface="Roboto"/>
                <a:ea typeface="Roboto"/>
                <a:cs typeface="Roboto"/>
                <a:sym typeface="Roboto"/>
              </a:defRPr>
            </a:pPr>
            <a:r>
              <a:t>A </a:t>
            </a:r>
            <a:r>
              <a:rPr i="1"/>
              <a:t>job</a:t>
            </a:r>
            <a:r>
              <a:rPr i="1" spc="-4"/>
              <a:t> </a:t>
            </a:r>
            <a:r>
              <a:rPr spc="-8"/>
              <a:t>is a ‘f</a:t>
            </a:r>
            <a:r>
              <a:rPr spc="-15"/>
              <a:t>u</a:t>
            </a:r>
            <a:r>
              <a:rPr spc="-8"/>
              <a:t>l</a:t>
            </a:r>
            <a:r>
              <a:rPr spc="-4"/>
              <a:t>l </a:t>
            </a:r>
            <a:r>
              <a:rPr spc="-15"/>
              <a:t>p</a:t>
            </a:r>
            <a:r>
              <a:rPr spc="0"/>
              <a:t>r</a:t>
            </a:r>
            <a:r>
              <a:rPr spc="-4"/>
              <a:t>o</a:t>
            </a:r>
            <a:r>
              <a:rPr spc="0"/>
              <a:t>gram’</a:t>
            </a:r>
          </a:p>
          <a:p>
            <a:pPr lvl="1" marL="454343" indent="-140018">
              <a:spcBef>
                <a:spcPts val="200"/>
              </a:spcBef>
              <a:buClr>
                <a:srgbClr val="107FA7"/>
              </a:buClr>
              <a:buSzPct val="100000"/>
              <a:buFont typeface="Helvetica"/>
              <a:buChar char="–"/>
              <a:tabLst>
                <a:tab pos="444500" algn="l"/>
              </a:tabLst>
              <a:defRPr spc="-11" sz="1500">
                <a:solidFill>
                  <a:srgbClr val="000000"/>
                </a:solidFill>
                <a:latin typeface="Roboto"/>
                <a:ea typeface="Roboto"/>
                <a:cs typeface="Roboto"/>
                <a:sym typeface="Roboto"/>
              </a:defRPr>
            </a:pPr>
            <a:r>
              <a:t>A </a:t>
            </a:r>
            <a:r>
              <a:rPr spc="-8"/>
              <a:t>complete </a:t>
            </a:r>
            <a:r>
              <a:rPr spc="-19"/>
              <a:t>execu</a:t>
            </a:r>
            <a:r>
              <a:rPr spc="-19"/>
              <a:t>ti</a:t>
            </a:r>
            <a:r>
              <a:rPr spc="-19"/>
              <a:t>on</a:t>
            </a:r>
            <a:r>
              <a:rPr spc="-4"/>
              <a:t> </a:t>
            </a:r>
            <a:r>
              <a:rPr spc="0"/>
              <a:t>of</a:t>
            </a:r>
            <a:r>
              <a:rPr spc="-4"/>
              <a:t> </a:t>
            </a:r>
            <a:r>
              <a:rPr spc="0"/>
              <a:t>Mappers</a:t>
            </a:r>
            <a:r>
              <a:rPr spc="-4"/>
              <a:t> </a:t>
            </a:r>
            <a:r>
              <a:rPr spc="0"/>
              <a:t>and</a:t>
            </a:r>
            <a:r>
              <a:rPr spc="-4"/>
              <a:t> </a:t>
            </a:r>
            <a:r>
              <a:rPr spc="-8"/>
              <a:t>Reducers over a dataset</a:t>
            </a:r>
          </a:p>
          <a:p>
            <a:pPr lvl="1">
              <a:lnSpc>
                <a:spcPts val="1000"/>
              </a:lnSpc>
              <a:buClr>
                <a:srgbClr val="107FA7"/>
              </a:buClr>
              <a:buSzPct val="100000"/>
              <a:buFont typeface="Helvetica"/>
              <a:buChar char="–"/>
              <a:defRPr sz="1000">
                <a:solidFill>
                  <a:srgbClr val="000000"/>
                </a:solidFill>
                <a:latin typeface="Roboto"/>
                <a:ea typeface="Roboto"/>
                <a:cs typeface="Roboto"/>
                <a:sym typeface="Roboto"/>
              </a:defRPr>
            </a:pPr>
          </a:p>
          <a:p>
            <a:pPr marL="149543" indent="-140018">
              <a:buClr>
                <a:srgbClr val="2DA6C9"/>
              </a:buClr>
              <a:buSzPct val="100000"/>
              <a:buFont typeface="Arial"/>
              <a:buChar char="▪"/>
              <a:tabLst>
                <a:tab pos="139700" algn="l"/>
              </a:tabLst>
              <a:defRPr b="1" spc="-11" sz="1500">
                <a:solidFill>
                  <a:srgbClr val="000000"/>
                </a:solidFill>
                <a:latin typeface="Roboto"/>
                <a:ea typeface="Roboto"/>
                <a:cs typeface="Roboto"/>
                <a:sym typeface="Roboto"/>
              </a:defRPr>
            </a:pPr>
            <a:r>
              <a:t>A </a:t>
            </a:r>
            <a:r>
              <a:rPr i="1" spc="-8"/>
              <a:t>task </a:t>
            </a:r>
            <a:r>
              <a:rPr spc="-8"/>
              <a:t>is the </a:t>
            </a:r>
            <a:r>
              <a:rPr spc="56"/>
              <a:t>execu</a:t>
            </a:r>
            <a:r>
              <a:rPr spc="56"/>
              <a:t>ti</a:t>
            </a:r>
            <a:r>
              <a:rPr spc="56"/>
              <a:t>on</a:t>
            </a:r>
            <a:r>
              <a:rPr spc="-4"/>
              <a:t> </a:t>
            </a:r>
            <a:r>
              <a:rPr spc="0"/>
              <a:t>of </a:t>
            </a:r>
            <a:r>
              <a:rPr spc="-8"/>
              <a:t>a single </a:t>
            </a:r>
            <a:r>
              <a:t>Mapper or</a:t>
            </a:r>
            <a:r>
              <a:rPr spc="-4"/>
              <a:t> </a:t>
            </a:r>
            <a:r>
              <a:rPr spc="0"/>
              <a:t>Reducer</a:t>
            </a:r>
            <a:r>
              <a:rPr spc="-4"/>
              <a:t> </a:t>
            </a:r>
            <a:r>
              <a:rPr spc="0"/>
              <a:t>over</a:t>
            </a:r>
            <a:r>
              <a:rPr spc="-4"/>
              <a:t> </a:t>
            </a:r>
            <a:r>
              <a:rPr spc="-8"/>
              <a:t>a slice of data</a:t>
            </a:r>
          </a:p>
          <a:p>
            <a:pPr>
              <a:lnSpc>
                <a:spcPts val="1000"/>
              </a:lnSpc>
              <a:buClr>
                <a:srgbClr val="2DA6C9"/>
              </a:buClr>
              <a:buSzPct val="100000"/>
              <a:buFont typeface="Arial"/>
              <a:buChar char="▪"/>
              <a:defRPr sz="1000">
                <a:solidFill>
                  <a:srgbClr val="000000"/>
                </a:solidFill>
                <a:latin typeface="Roboto"/>
                <a:ea typeface="Roboto"/>
                <a:cs typeface="Roboto"/>
                <a:sym typeface="Roboto"/>
              </a:defRPr>
            </a:pPr>
          </a:p>
          <a:p>
            <a:pPr marL="149543" indent="-140018">
              <a:buClr>
                <a:srgbClr val="2DA6C9"/>
              </a:buClr>
              <a:buSzPct val="100000"/>
              <a:buFont typeface="Arial"/>
              <a:buChar char="▪"/>
              <a:tabLst>
                <a:tab pos="139700" algn="l"/>
              </a:tabLst>
              <a:defRPr b="1" spc="-11" sz="1500">
                <a:solidFill>
                  <a:srgbClr val="000000"/>
                </a:solidFill>
                <a:latin typeface="Roboto"/>
                <a:ea typeface="Roboto"/>
                <a:cs typeface="Roboto"/>
                <a:sym typeface="Roboto"/>
              </a:defRPr>
            </a:pPr>
            <a:r>
              <a:t>A </a:t>
            </a:r>
            <a:r>
              <a:rPr i="1" spc="-8"/>
              <a:t>task </a:t>
            </a:r>
            <a:r>
              <a:rPr i="1" spc="30"/>
              <a:t>a</a:t>
            </a:r>
            <a:r>
              <a:rPr i="1" spc="30"/>
              <a:t>tt</a:t>
            </a:r>
            <a:r>
              <a:rPr i="1" spc="30"/>
              <a:t>empt </a:t>
            </a:r>
            <a:r>
              <a:rPr spc="-8"/>
              <a:t>is a </a:t>
            </a:r>
            <a:r>
              <a:rPr spc="49"/>
              <a:t>par</a:t>
            </a:r>
            <a:r>
              <a:rPr spc="49"/>
              <a:t>ti</a:t>
            </a:r>
            <a:r>
              <a:rPr spc="49"/>
              <a:t>cular </a:t>
            </a:r>
            <a:r>
              <a:rPr spc="-8"/>
              <a:t>instance of </a:t>
            </a:r>
            <a:r>
              <a:t>an </a:t>
            </a:r>
            <a:r>
              <a:rPr spc="75"/>
              <a:t>a</a:t>
            </a:r>
            <a:r>
              <a:rPr spc="75"/>
              <a:t>tt</a:t>
            </a:r>
            <a:r>
              <a:rPr spc="75"/>
              <a:t>empt</a:t>
            </a:r>
            <a:r>
              <a:rPr spc="-4"/>
              <a:t> </a:t>
            </a:r>
            <a:r>
              <a:rPr spc="-8"/>
              <a:t>to execute</a:t>
            </a:r>
            <a:r>
              <a:rPr spc="-4"/>
              <a:t> </a:t>
            </a:r>
            <a:r>
              <a:rPr spc="-8"/>
              <a:t>a task</a:t>
            </a:r>
          </a:p>
          <a:p>
            <a:pPr lvl="1" indent="314325">
              <a:spcBef>
                <a:spcPts val="200"/>
              </a:spcBef>
              <a:tabLst>
                <a:tab pos="444500" algn="l"/>
              </a:tabLst>
              <a:defRPr spc="-8" sz="1500">
                <a:solidFill>
                  <a:srgbClr val="000000"/>
                </a:solidFill>
                <a:latin typeface="Roboto"/>
                <a:ea typeface="Roboto"/>
                <a:cs typeface="Roboto"/>
                <a:sym typeface="Roboto"/>
              </a:defRPr>
            </a:pPr>
            <a:r>
              <a:t>- There will</a:t>
            </a:r>
            <a:r>
              <a:rPr spc="-4"/>
              <a:t> </a:t>
            </a:r>
            <a:r>
              <a:rPr spc="-11"/>
              <a:t>be </a:t>
            </a:r>
            <a:r>
              <a:t>at least</a:t>
            </a:r>
            <a:r>
              <a:rPr spc="-4"/>
              <a:t> </a:t>
            </a:r>
            <a:r>
              <a:rPr spc="0"/>
              <a:t>as</a:t>
            </a:r>
            <a:r>
              <a:rPr spc="-4"/>
              <a:t> </a:t>
            </a:r>
            <a:r>
              <a:rPr spc="-11"/>
              <a:t>many </a:t>
            </a:r>
            <a:r>
              <a:t>task </a:t>
            </a:r>
            <a:r>
              <a:rPr spc="23"/>
              <a:t>attempts</a:t>
            </a:r>
            <a:r>
              <a:rPr spc="-4"/>
              <a:t> </a:t>
            </a:r>
            <a:r>
              <a:rPr spc="0"/>
              <a:t>as</a:t>
            </a:r>
            <a:r>
              <a:rPr spc="-4"/>
              <a:t> </a:t>
            </a:r>
            <a:r>
              <a:t>there are tasks</a:t>
            </a:r>
          </a:p>
          <a:p>
            <a:pPr lvl="1" marR="344804" indent="314325">
              <a:spcBef>
                <a:spcPts val="200"/>
              </a:spcBef>
              <a:tabLst>
                <a:tab pos="444500" algn="l"/>
              </a:tabLst>
              <a:defRPr sz="1500">
                <a:solidFill>
                  <a:srgbClr val="000000"/>
                </a:solidFill>
                <a:latin typeface="Roboto"/>
                <a:ea typeface="Roboto"/>
                <a:cs typeface="Roboto"/>
                <a:sym typeface="Roboto"/>
              </a:defRPr>
            </a:pPr>
            <a:r>
              <a:t>- If</a:t>
            </a:r>
            <a:r>
              <a:rPr spc="-4"/>
              <a:t> </a:t>
            </a:r>
            <a:r>
              <a:t>a </a:t>
            </a:r>
            <a:r>
              <a:rPr spc="-8"/>
              <a:t>task </a:t>
            </a:r>
            <a:r>
              <a:rPr spc="30"/>
              <a:t>attempt fails,</a:t>
            </a:r>
            <a:r>
              <a:rPr spc="-4"/>
              <a:t> </a:t>
            </a:r>
            <a:r>
              <a:t>another</a:t>
            </a:r>
            <a:r>
              <a:rPr spc="-4"/>
              <a:t> </a:t>
            </a:r>
            <a:r>
              <a:t>will</a:t>
            </a:r>
            <a:r>
              <a:rPr spc="-4"/>
              <a:t> </a:t>
            </a:r>
            <a:r>
              <a:rPr spc="-11"/>
              <a:t>be </a:t>
            </a:r>
            <a:r>
              <a:rPr spc="-8"/>
              <a:t>started by the JobTracker or ApplicationMaster</a:t>
            </a:r>
          </a:p>
          <a:p>
            <a:pPr lvl="1" marR="438150" indent="314325">
              <a:spcBef>
                <a:spcPts val="200"/>
              </a:spcBef>
              <a:tabLst>
                <a:tab pos="444500" algn="l"/>
              </a:tabLst>
              <a:defRPr i="1" spc="-8" sz="1500">
                <a:solidFill>
                  <a:srgbClr val="000000"/>
                </a:solidFill>
                <a:latin typeface="Roboto"/>
                <a:ea typeface="Roboto"/>
                <a:cs typeface="Roboto"/>
                <a:sym typeface="Roboto"/>
              </a:defRPr>
            </a:pPr>
            <a:r>
              <a:t>- Sp</a:t>
            </a:r>
            <a:r>
              <a:rPr spc="-11"/>
              <a:t>e</a:t>
            </a:r>
            <a:r>
              <a:rPr spc="4"/>
              <a:t>culative</a:t>
            </a:r>
            <a:r>
              <a:rPr spc="-4"/>
              <a:t> </a:t>
            </a:r>
            <a:r>
              <a:t>ex</a:t>
            </a:r>
            <a:r>
              <a:rPr spc="-11"/>
              <a:t>e</a:t>
            </a:r>
            <a:r>
              <a:rPr spc="11"/>
              <a:t>cution</a:t>
            </a:r>
          </a:p>
        </p:txBody>
      </p:sp>
      <p:sp>
        <p:nvSpPr>
          <p:cNvPr id="1297" name="object 3"/>
          <p:cNvSpPr txBox="1"/>
          <p:nvPr>
            <p:ph type="title"/>
          </p:nvPr>
        </p:nvSpPr>
        <p:spPr>
          <a:xfrm>
            <a:off x="311699" y="410000"/>
            <a:ext cx="8520601" cy="607801"/>
          </a:xfrm>
          <a:prstGeom prst="rect">
            <a:avLst/>
          </a:prstGeom>
        </p:spPr>
        <p:txBody>
          <a:bodyPr lIns="0" tIns="0" rIns="0" bIns="0"/>
          <a:lstStyle/>
          <a:p>
            <a:pPr indent="9525">
              <a:defRPr sz="1800">
                <a:solidFill>
                  <a:srgbClr val="107FA7"/>
                </a:solidFill>
              </a:defRPr>
            </a:pPr>
            <a:r>
              <a:t>MapReduce</a:t>
            </a:r>
            <a:r>
              <a:rPr spc="-100"/>
              <a:t> </a:t>
            </a:r>
            <a:r>
              <a:t>Terminology</a:t>
            </a:r>
          </a:p>
        </p:txBody>
      </p:sp>
      <p:sp>
        <p:nvSpPr>
          <p:cNvPr id="1298" name="Text Placeholder 3"/>
          <p:cNvSpPr txBox="1"/>
          <p:nvPr>
            <p:ph type="body" sz="quarter" idx="1"/>
          </p:nvPr>
        </p:nvSpPr>
        <p:spPr>
          <a:xfrm>
            <a:off x="1066800" y="4019550"/>
            <a:ext cx="7765499" cy="549325"/>
          </a:xfrm>
          <a:prstGeom prst="rect">
            <a:avLst/>
          </a:prstGeom>
        </p:spPr>
        <p:txBody>
          <a:bodyPr/>
          <a:lstStyle/>
          <a:p>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2" name="Title 1"/>
          <p:cNvSpPr txBox="1"/>
          <p:nvPr>
            <p:ph type="title"/>
          </p:nvPr>
        </p:nvSpPr>
        <p:spPr>
          <a:xfrm>
            <a:off x="311699" y="410000"/>
            <a:ext cx="8520601" cy="607801"/>
          </a:xfrm>
          <a:prstGeom prst="rect">
            <a:avLst/>
          </a:prstGeom>
        </p:spPr>
        <p:txBody>
          <a:bodyPr/>
          <a:lstStyle>
            <a:lvl1pPr defTabSz="850391">
              <a:defRPr sz="2790"/>
            </a:lvl1pPr>
          </a:lstStyle>
          <a:p>
            <a:pPr/>
            <a:r>
              <a:t>Running Job on a MR v1 Cluster</a:t>
            </a:r>
          </a:p>
        </p:txBody>
      </p:sp>
      <p:pic>
        <p:nvPicPr>
          <p:cNvPr id="1303" name="Picture 3" descr="Picture 3"/>
          <p:cNvPicPr>
            <a:picLocks noChangeAspect="1"/>
          </p:cNvPicPr>
          <p:nvPr/>
        </p:nvPicPr>
        <p:blipFill>
          <a:blip r:embed="rId3">
            <a:extLst/>
          </a:blip>
          <a:stretch>
            <a:fillRect/>
          </a:stretch>
        </p:blipFill>
        <p:spPr>
          <a:xfrm>
            <a:off x="311699" y="1123950"/>
            <a:ext cx="7848601" cy="3951500"/>
          </a:xfrm>
          <a:prstGeom prst="rect">
            <a:avLst/>
          </a:prstGeom>
          <a:ln w="12700">
            <a:miter lim="400000"/>
          </a:ln>
        </p:spPr>
      </p:pic>
      <p:sp>
        <p:nvSpPr>
          <p:cNvPr id="1304" name="Text Placeholder 2"/>
          <p:cNvSpPr txBox="1"/>
          <p:nvPr>
            <p:ph type="body" idx="1"/>
          </p:nvPr>
        </p:nvSpPr>
        <p:spPr>
          <a:xfrm>
            <a:off x="311699" y="1229875"/>
            <a:ext cx="8520601" cy="3339001"/>
          </a:xfrm>
          <a:prstGeom prst="rect">
            <a:avLst/>
          </a:prstGeom>
        </p:spPr>
        <p:txBody>
          <a:bodyPr/>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37"/>
          <p:cNvSpPr txBox="1"/>
          <p:nvPr>
            <p:ph type="title"/>
          </p:nvPr>
        </p:nvSpPr>
        <p:spPr>
          <a:xfrm>
            <a:off x="311699" y="410000"/>
            <a:ext cx="8520601" cy="607801"/>
          </a:xfrm>
          <a:prstGeom prst="rect">
            <a:avLst/>
          </a:prstGeom>
        </p:spPr>
        <p:txBody>
          <a:bodyPr/>
          <a:lstStyle>
            <a:lvl1pPr defTabSz="850391">
              <a:defRPr sz="2790"/>
            </a:lvl1pPr>
          </a:lstStyle>
          <a:p>
            <a:pPr/>
            <a:r>
              <a:t>Define Big Data - technical point of view</a:t>
            </a:r>
          </a:p>
        </p:txBody>
      </p:sp>
      <p:sp>
        <p:nvSpPr>
          <p:cNvPr id="177" name="Shape 138"/>
          <p:cNvSpPr txBox="1"/>
          <p:nvPr>
            <p:ph type="body" idx="1"/>
          </p:nvPr>
        </p:nvSpPr>
        <p:spPr>
          <a:xfrm>
            <a:off x="311699" y="1229875"/>
            <a:ext cx="8520601" cy="3339001"/>
          </a:xfrm>
          <a:prstGeom prst="rect">
            <a:avLst/>
          </a:prstGeom>
        </p:spPr>
        <p:txBody>
          <a:bodyPr/>
          <a:lstStyle/>
          <a:p>
            <a:pPr marL="228600"/>
            <a:r>
              <a:t>Technical point of view: IBM’s 4Vs definition of Big Data: </a:t>
            </a:r>
            <a:r>
              <a:rPr b="1"/>
              <a:t>Volume, Velocity, Variety, Veracity</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8" name="MR v2 (1)"/>
          <p:cNvSpPr txBox="1"/>
          <p:nvPr>
            <p:ph type="title"/>
          </p:nvPr>
        </p:nvSpPr>
        <p:spPr>
          <a:prstGeom prst="rect">
            <a:avLst/>
          </a:prstGeom>
        </p:spPr>
        <p:txBody>
          <a:bodyPr/>
          <a:lstStyle>
            <a:lvl1pPr defTabSz="850391">
              <a:defRPr sz="2790"/>
            </a:lvl1pPr>
          </a:lstStyle>
          <a:p>
            <a:pPr/>
            <a:r>
              <a:t>MR v2 (1)</a:t>
            </a:r>
          </a:p>
        </p:txBody>
      </p:sp>
      <p:sp>
        <p:nvSpPr>
          <p:cNvPr id="1309" name="Double-click to edit"/>
          <p:cNvSpPr txBox="1"/>
          <p:nvPr>
            <p:ph type="body" idx="1"/>
          </p:nvPr>
        </p:nvSpPr>
        <p:spPr>
          <a:prstGeom prst="rect">
            <a:avLst/>
          </a:prstGeom>
        </p:spPr>
        <p:txBody>
          <a:bodyPr/>
          <a:lstStyle/>
          <a:p>
            <a:pPr/>
          </a:p>
        </p:txBody>
      </p:sp>
      <p:pic>
        <p:nvPicPr>
          <p:cNvPr id="1310" name="1.png" descr="1.png"/>
          <p:cNvPicPr>
            <a:picLocks noChangeAspect="1"/>
          </p:cNvPicPr>
          <p:nvPr/>
        </p:nvPicPr>
        <p:blipFill>
          <a:blip r:embed="rId2">
            <a:extLst/>
          </a:blip>
          <a:stretch>
            <a:fillRect/>
          </a:stretch>
        </p:blipFill>
        <p:spPr>
          <a:xfrm>
            <a:off x="766092" y="1122579"/>
            <a:ext cx="6378244" cy="3620955"/>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2" name="MR v2 (2)"/>
          <p:cNvSpPr txBox="1"/>
          <p:nvPr>
            <p:ph type="title"/>
          </p:nvPr>
        </p:nvSpPr>
        <p:spPr>
          <a:prstGeom prst="rect">
            <a:avLst/>
          </a:prstGeom>
        </p:spPr>
        <p:txBody>
          <a:bodyPr/>
          <a:lstStyle>
            <a:lvl1pPr defTabSz="850391">
              <a:defRPr sz="2790"/>
            </a:lvl1pPr>
          </a:lstStyle>
          <a:p>
            <a:pPr/>
            <a:r>
              <a:t>MR v2 (2)</a:t>
            </a:r>
          </a:p>
        </p:txBody>
      </p:sp>
      <p:sp>
        <p:nvSpPr>
          <p:cNvPr id="1313" name="Double-click to edit"/>
          <p:cNvSpPr txBox="1"/>
          <p:nvPr>
            <p:ph type="body" idx="1"/>
          </p:nvPr>
        </p:nvSpPr>
        <p:spPr>
          <a:prstGeom prst="rect">
            <a:avLst/>
          </a:prstGeom>
        </p:spPr>
        <p:txBody>
          <a:bodyPr/>
          <a:lstStyle/>
          <a:p>
            <a:pPr/>
          </a:p>
        </p:txBody>
      </p:sp>
      <p:pic>
        <p:nvPicPr>
          <p:cNvPr id="1314" name="2.png" descr="2.png"/>
          <p:cNvPicPr>
            <a:picLocks noChangeAspect="1"/>
          </p:cNvPicPr>
          <p:nvPr/>
        </p:nvPicPr>
        <p:blipFill>
          <a:blip r:embed="rId3">
            <a:extLst/>
          </a:blip>
          <a:stretch>
            <a:fillRect/>
          </a:stretch>
        </p:blipFill>
        <p:spPr>
          <a:xfrm>
            <a:off x="791860" y="1174157"/>
            <a:ext cx="6469046" cy="3667064"/>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8" name="MR v2 (3)"/>
          <p:cNvSpPr txBox="1"/>
          <p:nvPr>
            <p:ph type="title"/>
          </p:nvPr>
        </p:nvSpPr>
        <p:spPr>
          <a:prstGeom prst="rect">
            <a:avLst/>
          </a:prstGeom>
        </p:spPr>
        <p:txBody>
          <a:bodyPr/>
          <a:lstStyle>
            <a:lvl1pPr defTabSz="850391">
              <a:defRPr sz="2790"/>
            </a:lvl1pPr>
          </a:lstStyle>
          <a:p>
            <a:pPr/>
            <a:r>
              <a:t>MR v2 (3)</a:t>
            </a:r>
          </a:p>
        </p:txBody>
      </p:sp>
      <p:sp>
        <p:nvSpPr>
          <p:cNvPr id="1319" name="Double-click to edit"/>
          <p:cNvSpPr txBox="1"/>
          <p:nvPr>
            <p:ph type="body" idx="1"/>
          </p:nvPr>
        </p:nvSpPr>
        <p:spPr>
          <a:prstGeom prst="rect">
            <a:avLst/>
          </a:prstGeom>
        </p:spPr>
        <p:txBody>
          <a:bodyPr/>
          <a:lstStyle/>
          <a:p>
            <a:pPr/>
          </a:p>
        </p:txBody>
      </p:sp>
      <p:pic>
        <p:nvPicPr>
          <p:cNvPr id="1320" name="3.png" descr="3.png"/>
          <p:cNvPicPr>
            <a:picLocks noChangeAspect="1"/>
          </p:cNvPicPr>
          <p:nvPr/>
        </p:nvPicPr>
        <p:blipFill>
          <a:blip r:embed="rId2">
            <a:extLst/>
          </a:blip>
          <a:stretch>
            <a:fillRect/>
          </a:stretch>
        </p:blipFill>
        <p:spPr>
          <a:xfrm>
            <a:off x="850880" y="1084094"/>
            <a:ext cx="6468802" cy="3630562"/>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2" name="MR v2 (4)"/>
          <p:cNvSpPr txBox="1"/>
          <p:nvPr>
            <p:ph type="title"/>
          </p:nvPr>
        </p:nvSpPr>
        <p:spPr>
          <a:prstGeom prst="rect">
            <a:avLst/>
          </a:prstGeom>
        </p:spPr>
        <p:txBody>
          <a:bodyPr/>
          <a:lstStyle>
            <a:lvl1pPr defTabSz="850391">
              <a:defRPr sz="2790"/>
            </a:lvl1pPr>
          </a:lstStyle>
          <a:p>
            <a:pPr/>
            <a:r>
              <a:t>MR v2 (4)</a:t>
            </a:r>
          </a:p>
        </p:txBody>
      </p:sp>
      <p:sp>
        <p:nvSpPr>
          <p:cNvPr id="1323" name="Double-click to edit"/>
          <p:cNvSpPr txBox="1"/>
          <p:nvPr>
            <p:ph type="body" idx="1"/>
          </p:nvPr>
        </p:nvSpPr>
        <p:spPr>
          <a:prstGeom prst="rect">
            <a:avLst/>
          </a:prstGeom>
        </p:spPr>
        <p:txBody>
          <a:bodyPr/>
          <a:lstStyle/>
          <a:p>
            <a:pPr/>
          </a:p>
        </p:txBody>
      </p:sp>
      <p:pic>
        <p:nvPicPr>
          <p:cNvPr id="1324" name="4.png" descr="4.png"/>
          <p:cNvPicPr>
            <a:picLocks noChangeAspect="1"/>
          </p:cNvPicPr>
          <p:nvPr/>
        </p:nvPicPr>
        <p:blipFill>
          <a:blip r:embed="rId2">
            <a:extLst/>
          </a:blip>
          <a:stretch>
            <a:fillRect/>
          </a:stretch>
        </p:blipFill>
        <p:spPr>
          <a:xfrm>
            <a:off x="653998" y="986862"/>
            <a:ext cx="6761696" cy="3825026"/>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6" name="MR v2 (5)"/>
          <p:cNvSpPr txBox="1"/>
          <p:nvPr>
            <p:ph type="title"/>
          </p:nvPr>
        </p:nvSpPr>
        <p:spPr>
          <a:prstGeom prst="rect">
            <a:avLst/>
          </a:prstGeom>
        </p:spPr>
        <p:txBody>
          <a:bodyPr/>
          <a:lstStyle>
            <a:lvl1pPr defTabSz="850391">
              <a:defRPr sz="2790"/>
            </a:lvl1pPr>
          </a:lstStyle>
          <a:p>
            <a:pPr/>
            <a:r>
              <a:t>MR v2 (5)</a:t>
            </a:r>
          </a:p>
        </p:txBody>
      </p:sp>
      <p:sp>
        <p:nvSpPr>
          <p:cNvPr id="1327" name="Double-click to edit"/>
          <p:cNvSpPr txBox="1"/>
          <p:nvPr>
            <p:ph type="body" idx="1"/>
          </p:nvPr>
        </p:nvSpPr>
        <p:spPr>
          <a:prstGeom prst="rect">
            <a:avLst/>
          </a:prstGeom>
        </p:spPr>
        <p:txBody>
          <a:bodyPr/>
          <a:lstStyle/>
          <a:p>
            <a:pPr/>
          </a:p>
        </p:txBody>
      </p:sp>
      <p:pic>
        <p:nvPicPr>
          <p:cNvPr id="1328" name="5.png" descr="5.png"/>
          <p:cNvPicPr>
            <a:picLocks noChangeAspect="1"/>
          </p:cNvPicPr>
          <p:nvPr/>
        </p:nvPicPr>
        <p:blipFill>
          <a:blip r:embed="rId2">
            <a:extLst/>
          </a:blip>
          <a:stretch>
            <a:fillRect/>
          </a:stretch>
        </p:blipFill>
        <p:spPr>
          <a:xfrm>
            <a:off x="564705" y="1056072"/>
            <a:ext cx="7007219" cy="3960603"/>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0" name="Title 1"/>
          <p:cNvSpPr txBox="1"/>
          <p:nvPr>
            <p:ph type="title"/>
          </p:nvPr>
        </p:nvSpPr>
        <p:spPr>
          <a:xfrm>
            <a:off x="311699" y="410000"/>
            <a:ext cx="8520601" cy="607801"/>
          </a:xfrm>
          <a:prstGeom prst="rect">
            <a:avLst/>
          </a:prstGeom>
        </p:spPr>
        <p:txBody>
          <a:bodyPr/>
          <a:lstStyle>
            <a:lvl1pPr defTabSz="850391">
              <a:defRPr sz="2790"/>
            </a:lvl1pPr>
          </a:lstStyle>
          <a:p>
            <a:pPr/>
            <a:r>
              <a:t>Running Job on a MR v2 Cluster</a:t>
            </a:r>
          </a:p>
        </p:txBody>
      </p:sp>
      <p:sp>
        <p:nvSpPr>
          <p:cNvPr id="1331" name="Text Placeholder 2"/>
          <p:cNvSpPr txBox="1"/>
          <p:nvPr>
            <p:ph type="body" sz="quarter" idx="1"/>
          </p:nvPr>
        </p:nvSpPr>
        <p:spPr>
          <a:xfrm rot="10800000">
            <a:off x="1447800" y="4568874"/>
            <a:ext cx="7384499" cy="60276"/>
          </a:xfrm>
          <a:prstGeom prst="rect">
            <a:avLst/>
          </a:prstGeom>
        </p:spPr>
        <p:txBody>
          <a:bodyPr/>
          <a:lstStyle/>
          <a:p>
            <a:pPr defTabSz="365760">
              <a:spcBef>
                <a:spcPts val="600"/>
              </a:spcBef>
              <a:defRPr sz="720"/>
            </a:pPr>
          </a:p>
        </p:txBody>
      </p:sp>
      <p:pic>
        <p:nvPicPr>
          <p:cNvPr id="1332" name="Picture 4" descr="Picture 4"/>
          <p:cNvPicPr>
            <a:picLocks noChangeAspect="1"/>
          </p:cNvPicPr>
          <p:nvPr/>
        </p:nvPicPr>
        <p:blipFill>
          <a:blip r:embed="rId3">
            <a:extLst/>
          </a:blip>
          <a:stretch>
            <a:fillRect/>
          </a:stretch>
        </p:blipFill>
        <p:spPr>
          <a:xfrm>
            <a:off x="457200" y="1017799"/>
            <a:ext cx="7543800" cy="4090989"/>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6" name="object 2"/>
          <p:cNvSpPr txBox="1"/>
          <p:nvPr/>
        </p:nvSpPr>
        <p:spPr>
          <a:xfrm>
            <a:off x="1538430" y="880111"/>
            <a:ext cx="5688331" cy="294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49543" indent="-140018">
              <a:buClr>
                <a:srgbClr val="2DA6C9"/>
              </a:buClr>
              <a:buSzPct val="100000"/>
              <a:buFont typeface="Arial"/>
              <a:buChar char="▪"/>
              <a:tabLst>
                <a:tab pos="139700" algn="l"/>
              </a:tabLst>
              <a:defRPr b="1" spc="-11" sz="1500">
                <a:solidFill>
                  <a:srgbClr val="000000"/>
                </a:solidFill>
                <a:latin typeface="Calibri"/>
                <a:ea typeface="Calibri"/>
                <a:cs typeface="Calibri"/>
                <a:sym typeface="Calibri"/>
              </a:defRPr>
            </a:pPr>
            <a:r>
              <a:t>MapReduce </a:t>
            </a:r>
            <a:r>
              <a:rPr spc="-8"/>
              <a:t>v1 (“MRv1”</a:t>
            </a:r>
            <a:r>
              <a:rPr spc="-4"/>
              <a:t> </a:t>
            </a:r>
            <a:r>
              <a:rPr spc="0"/>
              <a:t>or</a:t>
            </a:r>
            <a:r>
              <a:rPr spc="-4"/>
              <a:t> </a:t>
            </a:r>
            <a:r>
              <a:rPr spc="-8"/>
              <a:t>“Classic </a:t>
            </a:r>
            <a:r>
              <a:t>MapReduce”)</a:t>
            </a:r>
          </a:p>
          <a:p>
            <a:pPr lvl="1" marL="454343" indent="-140018">
              <a:spcBef>
                <a:spcPts val="200"/>
              </a:spcBef>
              <a:buClr>
                <a:srgbClr val="107FA7"/>
              </a:buClr>
              <a:buSzPct val="100000"/>
              <a:buFont typeface="Helvetica"/>
              <a:buChar char="–"/>
              <a:tabLst>
                <a:tab pos="444500" algn="l"/>
              </a:tabLst>
              <a:defRPr spc="-8" sz="1500">
                <a:solidFill>
                  <a:srgbClr val="000000"/>
                </a:solidFill>
                <a:latin typeface="Calibri"/>
                <a:ea typeface="Calibri"/>
                <a:cs typeface="Calibri"/>
                <a:sym typeface="Calibri"/>
              </a:defRPr>
            </a:pPr>
            <a:r>
              <a:t>Uses a JobTracker/TaskTracker architecture</a:t>
            </a:r>
          </a:p>
          <a:p>
            <a:pPr lvl="1" marL="454343" indent="-140018">
              <a:spcBef>
                <a:spcPts val="200"/>
              </a:spcBef>
              <a:buClr>
                <a:srgbClr val="107FA7"/>
              </a:buClr>
              <a:buSzPct val="100000"/>
              <a:buFont typeface="Helvetica"/>
              <a:buChar char="–"/>
              <a:tabLst>
                <a:tab pos="444500" algn="l"/>
              </a:tabLst>
              <a:defRPr sz="1500">
                <a:solidFill>
                  <a:srgbClr val="000000"/>
                </a:solidFill>
                <a:latin typeface="Calibri"/>
                <a:ea typeface="Calibri"/>
                <a:cs typeface="Calibri"/>
                <a:sym typeface="Calibri"/>
              </a:defRPr>
            </a:pPr>
            <a:r>
              <a:t>One</a:t>
            </a:r>
            <a:r>
              <a:rPr spc="-4"/>
              <a:t> </a:t>
            </a:r>
            <a:r>
              <a:rPr spc="-8"/>
              <a:t>JobTracker per cluster – limits</a:t>
            </a:r>
            <a:r>
              <a:rPr spc="-4"/>
              <a:t> </a:t>
            </a:r>
            <a:r>
              <a:t>cluster size</a:t>
            </a:r>
            <a:r>
              <a:rPr spc="-4"/>
              <a:t> </a:t>
            </a:r>
            <a:r>
              <a:t>to</a:t>
            </a:r>
            <a:r>
              <a:rPr spc="-4"/>
              <a:t> </a:t>
            </a:r>
            <a:r>
              <a:t>about</a:t>
            </a:r>
            <a:r>
              <a:rPr spc="-4"/>
              <a:t> </a:t>
            </a:r>
            <a:r>
              <a:rPr spc="-8"/>
              <a:t>4000 nodes</a:t>
            </a:r>
          </a:p>
          <a:p>
            <a:pPr lvl="1" marL="454343" indent="-140018">
              <a:spcBef>
                <a:spcPts val="200"/>
              </a:spcBef>
              <a:buClr>
                <a:srgbClr val="107FA7"/>
              </a:buClr>
              <a:buSzPct val="100000"/>
              <a:buFont typeface="Helvetica"/>
              <a:buChar char="–"/>
              <a:tabLst>
                <a:tab pos="444500" algn="l"/>
              </a:tabLst>
              <a:defRPr i="1" sz="1500">
                <a:solidFill>
                  <a:srgbClr val="000000"/>
                </a:solidFill>
                <a:latin typeface="Calibri"/>
                <a:ea typeface="Calibri"/>
                <a:cs typeface="Calibri"/>
                <a:sym typeface="Calibri"/>
              </a:defRPr>
            </a:pPr>
            <a:r>
              <a:t>Slots</a:t>
            </a:r>
            <a:r>
              <a:rPr spc="-4"/>
              <a:t> </a:t>
            </a:r>
            <a:r>
              <a:rPr i="0"/>
              <a:t>on</a:t>
            </a:r>
            <a:r>
              <a:rPr i="0" spc="-4"/>
              <a:t> </a:t>
            </a:r>
            <a:r>
              <a:rPr i="0" spc="-8"/>
              <a:t>slave nodes</a:t>
            </a:r>
            <a:r>
              <a:rPr i="0" spc="-4"/>
              <a:t> </a:t>
            </a:r>
            <a:r>
              <a:rPr i="0"/>
              <a:t>designated</a:t>
            </a:r>
            <a:r>
              <a:rPr i="0" spc="-4"/>
              <a:t> </a:t>
            </a:r>
            <a:r>
              <a:rPr i="0"/>
              <a:t>for</a:t>
            </a:r>
            <a:r>
              <a:rPr i="0" spc="-4"/>
              <a:t> </a:t>
            </a:r>
            <a:r>
              <a:rPr i="0"/>
              <a:t>Map</a:t>
            </a:r>
            <a:r>
              <a:rPr i="0" spc="-4"/>
              <a:t> </a:t>
            </a:r>
            <a:r>
              <a:rPr i="0" spc="-8"/>
              <a:t>or Reduce tasks</a:t>
            </a:r>
          </a:p>
          <a:p>
            <a:pPr lvl="1">
              <a:lnSpc>
                <a:spcPts val="1000"/>
              </a:lnSpc>
              <a:buClr>
                <a:srgbClr val="107FA7"/>
              </a:buClr>
              <a:buSzPct val="100000"/>
              <a:buFont typeface="Helvetica"/>
              <a:buChar char="–"/>
              <a:defRPr sz="1000">
                <a:solidFill>
                  <a:srgbClr val="000000"/>
                </a:solidFill>
              </a:defRPr>
            </a:pPr>
          </a:p>
          <a:p>
            <a:pPr marL="149543" indent="-140018">
              <a:buClr>
                <a:srgbClr val="2DA6C9"/>
              </a:buClr>
              <a:buSzPct val="100000"/>
              <a:buFont typeface="Arial"/>
              <a:buChar char="▪"/>
              <a:tabLst>
                <a:tab pos="139700" algn="l"/>
              </a:tabLst>
              <a:defRPr b="1" spc="-11" sz="1500">
                <a:solidFill>
                  <a:srgbClr val="000000"/>
                </a:solidFill>
                <a:latin typeface="Calibri"/>
                <a:ea typeface="Calibri"/>
                <a:cs typeface="Calibri"/>
                <a:sym typeface="Calibri"/>
              </a:defRPr>
            </a:pPr>
            <a:r>
              <a:t>MapReduce </a:t>
            </a:r>
            <a:r>
              <a:rPr spc="-8"/>
              <a:t>v2 (“MRv2”)</a:t>
            </a:r>
          </a:p>
          <a:p>
            <a:pPr lvl="1" marL="454343" indent="-140018">
              <a:spcBef>
                <a:spcPts val="200"/>
              </a:spcBef>
              <a:buClr>
                <a:srgbClr val="107FA7"/>
              </a:buClr>
              <a:buSzPct val="100000"/>
              <a:buFont typeface="Helvetica"/>
              <a:buChar char="–"/>
              <a:tabLst>
                <a:tab pos="444500" algn="l"/>
              </a:tabLst>
              <a:defRPr sz="1500">
                <a:solidFill>
                  <a:srgbClr val="000000"/>
                </a:solidFill>
                <a:latin typeface="Calibri"/>
                <a:ea typeface="Calibri"/>
                <a:cs typeface="Calibri"/>
                <a:sym typeface="Calibri"/>
              </a:defRPr>
            </a:pPr>
            <a:r>
              <a:t>Built</a:t>
            </a:r>
            <a:r>
              <a:rPr spc="-4"/>
              <a:t> </a:t>
            </a:r>
            <a:r>
              <a:t>on</a:t>
            </a:r>
            <a:r>
              <a:rPr spc="-4"/>
              <a:t> </a:t>
            </a:r>
            <a:r>
              <a:t>top</a:t>
            </a:r>
            <a:r>
              <a:rPr spc="-4"/>
              <a:t> </a:t>
            </a:r>
            <a:r>
              <a:t>of</a:t>
            </a:r>
            <a:r>
              <a:rPr spc="-4"/>
              <a:t> </a:t>
            </a:r>
            <a:r>
              <a:rPr spc="-11"/>
              <a:t>YARN (Yet </a:t>
            </a:r>
            <a:r>
              <a:rPr spc="-8"/>
              <a:t>Another Resource </a:t>
            </a:r>
            <a:r>
              <a:rPr spc="-11"/>
              <a:t>N</a:t>
            </a:r>
            <a:r>
              <a:rPr spc="-15"/>
              <a:t>egoGator)</a:t>
            </a:r>
          </a:p>
          <a:p>
            <a:pPr lvl="1" marL="454343" indent="-140018">
              <a:spcBef>
                <a:spcPts val="200"/>
              </a:spcBef>
              <a:buClr>
                <a:srgbClr val="107FA7"/>
              </a:buClr>
              <a:buSzPct val="100000"/>
              <a:buFont typeface="Helvetica"/>
              <a:buChar char="–"/>
              <a:tabLst>
                <a:tab pos="444500" algn="l"/>
              </a:tabLst>
              <a:defRPr spc="-8" sz="1500">
                <a:solidFill>
                  <a:srgbClr val="000000"/>
                </a:solidFill>
                <a:latin typeface="Calibri"/>
                <a:ea typeface="Calibri"/>
                <a:cs typeface="Calibri"/>
                <a:sym typeface="Calibri"/>
              </a:defRPr>
            </a:pPr>
            <a:r>
              <a:t>Uses ResourceManager/NodeManager architecture</a:t>
            </a:r>
          </a:p>
          <a:p>
            <a:pPr lvl="2" marL="797243" indent="-140018">
              <a:spcBef>
                <a:spcPts val="200"/>
              </a:spcBef>
              <a:buClr>
                <a:srgbClr val="107FA7"/>
              </a:buClr>
              <a:buSzPct val="100000"/>
              <a:buFont typeface="Helvetica"/>
              <a:buChar char="–"/>
              <a:tabLst>
                <a:tab pos="787400" algn="l"/>
              </a:tabLst>
              <a:defRPr spc="-8" sz="1500">
                <a:solidFill>
                  <a:srgbClr val="000000"/>
                </a:solidFill>
                <a:latin typeface="Calibri"/>
                <a:ea typeface="Calibri"/>
                <a:cs typeface="Calibri"/>
                <a:sym typeface="Calibri"/>
              </a:defRPr>
            </a:pPr>
            <a:r>
              <a:t>Increases scalability</a:t>
            </a:r>
            <a:r>
              <a:rPr spc="-4"/>
              <a:t> </a:t>
            </a:r>
            <a:r>
              <a:rPr spc="0"/>
              <a:t>of</a:t>
            </a:r>
            <a:r>
              <a:rPr spc="-4"/>
              <a:t> </a:t>
            </a:r>
            <a:r>
              <a:rPr spc="0"/>
              <a:t>cluster</a:t>
            </a:r>
          </a:p>
          <a:p>
            <a:pPr lvl="1" marL="454343" indent="-140018">
              <a:spcBef>
                <a:spcPts val="200"/>
              </a:spcBef>
              <a:buClr>
                <a:srgbClr val="107FA7"/>
              </a:buClr>
              <a:buSzPct val="100000"/>
              <a:buFont typeface="Helvetica"/>
              <a:buChar char="–"/>
              <a:tabLst>
                <a:tab pos="444500" algn="l"/>
              </a:tabLst>
              <a:defRPr spc="-11" sz="1500">
                <a:solidFill>
                  <a:srgbClr val="000000"/>
                </a:solidFill>
                <a:latin typeface="Calibri"/>
                <a:ea typeface="Calibri"/>
                <a:cs typeface="Calibri"/>
                <a:sym typeface="Calibri"/>
              </a:defRPr>
            </a:pPr>
            <a:r>
              <a:t>Node</a:t>
            </a:r>
            <a:r>
              <a:rPr spc="-4"/>
              <a:t> </a:t>
            </a:r>
            <a:r>
              <a:rPr spc="-8"/>
              <a:t>resources can</a:t>
            </a:r>
            <a:r>
              <a:rPr spc="-4"/>
              <a:t> </a:t>
            </a:r>
            <a:r>
              <a:t>be used</a:t>
            </a:r>
            <a:r>
              <a:rPr spc="-4"/>
              <a:t> </a:t>
            </a:r>
            <a:r>
              <a:rPr spc="0"/>
              <a:t>for</a:t>
            </a:r>
            <a:r>
              <a:rPr spc="-4"/>
              <a:t> </a:t>
            </a:r>
            <a:r>
              <a:rPr spc="0"/>
              <a:t>any </a:t>
            </a:r>
            <a:r>
              <a:rPr spc="-8"/>
              <a:t>type of</a:t>
            </a:r>
            <a:r>
              <a:rPr spc="-4"/>
              <a:t> </a:t>
            </a:r>
            <a:r>
              <a:rPr spc="-8"/>
              <a:t>task</a:t>
            </a:r>
          </a:p>
          <a:p>
            <a:pPr lvl="2" marL="797243" indent="-140018">
              <a:spcBef>
                <a:spcPts val="200"/>
              </a:spcBef>
              <a:buClr>
                <a:srgbClr val="107FA7"/>
              </a:buClr>
              <a:buSzPct val="100000"/>
              <a:buFont typeface="Helvetica"/>
              <a:buChar char="–"/>
              <a:tabLst>
                <a:tab pos="787400" algn="l"/>
              </a:tabLst>
              <a:defRPr spc="-8" sz="1500">
                <a:solidFill>
                  <a:srgbClr val="000000"/>
                </a:solidFill>
                <a:latin typeface="Calibri"/>
                <a:ea typeface="Calibri"/>
                <a:cs typeface="Calibri"/>
                <a:sym typeface="Calibri"/>
              </a:defRPr>
            </a:pPr>
            <a:r>
              <a:t>Improves cluster </a:t>
            </a:r>
            <a:r>
              <a:rPr spc="-30"/>
              <a:t>utilization</a:t>
            </a:r>
          </a:p>
          <a:p>
            <a:pPr lvl="2" marL="797243" indent="-140018">
              <a:spcBef>
                <a:spcPts val="200"/>
              </a:spcBef>
              <a:buClr>
                <a:srgbClr val="107FA7"/>
              </a:buClr>
              <a:buSzPct val="100000"/>
              <a:buFont typeface="Helvetica"/>
              <a:buChar char="–"/>
              <a:tabLst>
                <a:tab pos="787400" algn="l"/>
              </a:tabLst>
              <a:defRPr sz="1500">
                <a:solidFill>
                  <a:srgbClr val="000000"/>
                </a:solidFill>
                <a:latin typeface="Calibri"/>
                <a:ea typeface="Calibri"/>
                <a:cs typeface="Calibri"/>
                <a:sym typeface="Calibri"/>
              </a:defRPr>
            </a:pPr>
            <a:r>
              <a:t>Support</a:t>
            </a:r>
            <a:r>
              <a:rPr spc="-4"/>
              <a:t> </a:t>
            </a:r>
            <a:r>
              <a:t>for</a:t>
            </a:r>
            <a:r>
              <a:rPr spc="-4"/>
              <a:t> </a:t>
            </a:r>
            <a:r>
              <a:rPr spc="-26"/>
              <a:t>non/MR</a:t>
            </a:r>
            <a:r>
              <a:rPr spc="-4"/>
              <a:t> </a:t>
            </a:r>
            <a:r>
              <a:t>jobs</a:t>
            </a:r>
          </a:p>
        </p:txBody>
      </p:sp>
      <p:sp>
        <p:nvSpPr>
          <p:cNvPr id="1337" name="object 3"/>
          <p:cNvSpPr txBox="1"/>
          <p:nvPr>
            <p:ph type="title"/>
          </p:nvPr>
        </p:nvSpPr>
        <p:spPr>
          <a:xfrm>
            <a:off x="311699" y="410000"/>
            <a:ext cx="8520601" cy="607801"/>
          </a:xfrm>
          <a:prstGeom prst="rect">
            <a:avLst/>
          </a:prstGeom>
        </p:spPr>
        <p:txBody>
          <a:bodyPr lIns="0" tIns="0" rIns="0" bIns="0"/>
          <a:lstStyle/>
          <a:p>
            <a:pPr indent="9525">
              <a:defRPr sz="1800">
                <a:solidFill>
                  <a:srgbClr val="107FA7"/>
                </a:solidFill>
              </a:defRPr>
            </a:pPr>
            <a:r>
              <a:t>MapReduce</a:t>
            </a:r>
            <a:r>
              <a:rPr spc="-100"/>
              <a:t> v1 and v2</a:t>
            </a:r>
          </a:p>
        </p:txBody>
      </p:sp>
      <p:sp>
        <p:nvSpPr>
          <p:cNvPr id="1338" name="Text Placeholder 3"/>
          <p:cNvSpPr txBox="1"/>
          <p:nvPr>
            <p:ph type="body" idx="1"/>
          </p:nvPr>
        </p:nvSpPr>
        <p:spPr>
          <a:xfrm>
            <a:off x="311699" y="1229875"/>
            <a:ext cx="8520601" cy="3339001"/>
          </a:xfrm>
          <a:prstGeom prst="rect">
            <a:avLst/>
          </a:prstGeom>
        </p:spPr>
        <p:txBody>
          <a:bodyPr/>
          <a:lstStyle/>
          <a:p>
            <a:pPr lvl="1">
              <a:defRPr sz="1400"/>
            </a:pP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0" name="Shape 501"/>
          <p:cNvSpPr txBox="1"/>
          <p:nvPr>
            <p:ph type="title"/>
          </p:nvPr>
        </p:nvSpPr>
        <p:spPr>
          <a:xfrm>
            <a:off x="490249" y="526350"/>
            <a:ext cx="5618702" cy="4090800"/>
          </a:xfrm>
          <a:prstGeom prst="rect">
            <a:avLst/>
          </a:prstGeom>
        </p:spPr>
        <p:txBody>
          <a:bodyPr/>
          <a:lstStyle/>
          <a:p>
            <a:pPr/>
            <a:r>
              <a:t>Hadoop ecosystem</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2" name="Shape 506"/>
          <p:cNvSpPr txBox="1"/>
          <p:nvPr>
            <p:ph type="title"/>
          </p:nvPr>
        </p:nvSpPr>
        <p:spPr>
          <a:xfrm>
            <a:off x="311699" y="410000"/>
            <a:ext cx="8520601" cy="607801"/>
          </a:xfrm>
          <a:prstGeom prst="rect">
            <a:avLst/>
          </a:prstGeom>
        </p:spPr>
        <p:txBody>
          <a:bodyPr/>
          <a:lstStyle>
            <a:lvl1pPr defTabSz="850391">
              <a:defRPr sz="2790"/>
            </a:lvl1pPr>
          </a:lstStyle>
          <a:p>
            <a:pPr/>
            <a:r>
              <a:t>Big Data system components</a:t>
            </a:r>
          </a:p>
        </p:txBody>
      </p:sp>
      <p:sp>
        <p:nvSpPr>
          <p:cNvPr id="1343" name="Shape 507"/>
          <p:cNvSpPr txBox="1"/>
          <p:nvPr>
            <p:ph type="body" idx="1"/>
          </p:nvPr>
        </p:nvSpPr>
        <p:spPr>
          <a:xfrm>
            <a:off x="311699" y="1229875"/>
            <a:ext cx="8520601" cy="3339001"/>
          </a:xfrm>
          <a:prstGeom prst="rect">
            <a:avLst/>
          </a:prstGeom>
        </p:spPr>
        <p:txBody>
          <a:bodyPr/>
          <a:lstStyle/>
          <a:p>
            <a:pPr marL="228600"/>
            <a:r>
              <a:t>Components of a Big Data system:</a:t>
            </a:r>
          </a:p>
          <a:p>
            <a:pPr lvl="1" marL="228600" indent="457200">
              <a:defRPr sz="1400"/>
            </a:pPr>
            <a:r>
              <a:t>Data: </a:t>
            </a:r>
            <a:r>
              <a:rPr i="1"/>
              <a:t>click stream, social public API, crawling system, server generated logs, mobile apps, telco data (location information, CDR), call center logs, video/ audio logs, transactional database.</a:t>
            </a:r>
          </a:p>
          <a:p>
            <a:pPr lvl="1" marL="228600" indent="457200">
              <a:defRPr sz="1400"/>
            </a:pPr>
            <a:r>
              <a:t>Data collector: </a:t>
            </a:r>
            <a:r>
              <a:rPr i="1"/>
              <a:t>Flume/ Fluent/ Kafka for streaming logs, Sqoop for RDBMS, Nutch for crawling, Divolte, custom application to harvest from API</a:t>
            </a:r>
          </a:p>
          <a:p>
            <a:pPr lvl="1" marL="228600" indent="457200">
              <a:defRPr sz="1400"/>
            </a:pPr>
            <a:r>
              <a:t>Data storage: </a:t>
            </a:r>
            <a:r>
              <a:rPr i="1"/>
              <a:t>SAN, Datawarehouse, RDMBS, NoSQL DB, HDFS (HBase, Accumulo)</a:t>
            </a:r>
          </a:p>
          <a:p>
            <a:pPr lvl="1" marL="228600" indent="457200">
              <a:defRPr sz="1400"/>
            </a:pPr>
            <a:r>
              <a:t>Data processor: </a:t>
            </a:r>
            <a:r>
              <a:rPr i="1"/>
              <a:t>GRID computing, </a:t>
            </a:r>
            <a:r>
              <a:rPr b="1" i="1"/>
              <a:t>Hadoop </a:t>
            </a:r>
            <a:r>
              <a:rPr i="1"/>
              <a:t>(MR, Pig, Hive), Storm, Spark</a:t>
            </a:r>
            <a:r>
              <a:t> </a:t>
            </a:r>
          </a:p>
          <a:p>
            <a:pPr lvl="1" marL="228600" indent="457200">
              <a:defRPr sz="1400"/>
            </a:pPr>
            <a:r>
              <a:t>Other supporting  modules: </a:t>
            </a:r>
            <a:r>
              <a:rPr i="1"/>
              <a:t>cluster management, Solr, interface, Ozzie for workflow management</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5" name="Shape 512"/>
          <p:cNvSpPr txBox="1"/>
          <p:nvPr>
            <p:ph type="title"/>
          </p:nvPr>
        </p:nvSpPr>
        <p:spPr>
          <a:xfrm>
            <a:off x="311700" y="555600"/>
            <a:ext cx="2807999" cy="755700"/>
          </a:xfrm>
          <a:prstGeom prst="rect">
            <a:avLst/>
          </a:prstGeom>
        </p:spPr>
        <p:txBody>
          <a:bodyPr/>
          <a:lstStyle/>
          <a:p>
            <a:pPr/>
            <a:r>
              <a:t>Hadoop ecosystem</a:t>
            </a:r>
          </a:p>
        </p:txBody>
      </p:sp>
      <p:sp>
        <p:nvSpPr>
          <p:cNvPr id="1346" name="Shape 513"/>
          <p:cNvSpPr txBox="1"/>
          <p:nvPr>
            <p:ph type="body" sz="quarter" idx="1"/>
          </p:nvPr>
        </p:nvSpPr>
        <p:spPr>
          <a:xfrm>
            <a:off x="311700" y="1465804"/>
            <a:ext cx="2807999" cy="3103199"/>
          </a:xfrm>
          <a:prstGeom prst="rect">
            <a:avLst/>
          </a:prstGeom>
        </p:spPr>
        <p:txBody>
          <a:bodyPr/>
          <a:lstStyle/>
          <a:p>
            <a:pPr marL="265175" indent="-132587" defTabSz="530351">
              <a:spcBef>
                <a:spcPts val="900"/>
              </a:spcBef>
              <a:buClr>
                <a:srgbClr val="434343"/>
              </a:buClr>
              <a:buSzPct val="100000"/>
              <a:buAutoNum type="arabicPeriod" startAt="1"/>
              <a:defRPr sz="696"/>
            </a:pPr>
            <a:r>
              <a:t>Deployment &amp; Management</a:t>
            </a:r>
          </a:p>
          <a:p>
            <a:pPr lvl="1" marL="530351" indent="-132587" defTabSz="530351">
              <a:spcBef>
                <a:spcPts val="900"/>
              </a:spcBef>
              <a:buClr>
                <a:srgbClr val="434343"/>
              </a:buClr>
              <a:buSzPct val="100000"/>
              <a:buAutoNum type="alphaLcPeriod" startAt="1"/>
              <a:defRPr sz="696"/>
            </a:pPr>
            <a:r>
              <a:t>Cloudera Manager, Ambari</a:t>
            </a:r>
          </a:p>
          <a:p>
            <a:pPr marL="265175" indent="-132587" defTabSz="530351">
              <a:spcBef>
                <a:spcPts val="900"/>
              </a:spcBef>
              <a:buClr>
                <a:srgbClr val="434343"/>
              </a:buClr>
              <a:buSzPct val="100000"/>
              <a:buAutoNum type="arabicPeriod" startAt="1"/>
              <a:defRPr sz="696"/>
            </a:pPr>
            <a:r>
              <a:t>I/O</a:t>
            </a:r>
          </a:p>
          <a:p>
            <a:pPr lvl="1" marL="530351" indent="-132587" defTabSz="530351">
              <a:spcBef>
                <a:spcPts val="900"/>
              </a:spcBef>
              <a:buClr>
                <a:srgbClr val="434343"/>
              </a:buClr>
              <a:buSzPct val="100000"/>
              <a:buAutoNum type="alphaLcPeriod" startAt="1"/>
              <a:defRPr sz="696"/>
            </a:pPr>
            <a:r>
              <a:t>Sqoop</a:t>
            </a:r>
          </a:p>
          <a:p>
            <a:pPr lvl="1" marL="530351" indent="-132587" defTabSz="530351">
              <a:spcBef>
                <a:spcPts val="900"/>
              </a:spcBef>
              <a:buClr>
                <a:srgbClr val="434343"/>
              </a:buClr>
              <a:buSzPct val="100000"/>
              <a:buAutoNum type="alphaLcPeriod" startAt="1"/>
              <a:defRPr sz="696"/>
            </a:pPr>
            <a:r>
              <a:t>Flume, Fluent, Kafka</a:t>
            </a:r>
          </a:p>
          <a:p>
            <a:pPr marL="265175" indent="-132587" defTabSz="530351">
              <a:spcBef>
                <a:spcPts val="900"/>
              </a:spcBef>
              <a:buClr>
                <a:srgbClr val="434343"/>
              </a:buClr>
              <a:buSzPct val="100000"/>
              <a:buAutoNum type="arabicPeriod" startAt="1"/>
              <a:defRPr sz="696"/>
            </a:pPr>
            <a:r>
              <a:t>High level language</a:t>
            </a:r>
          </a:p>
          <a:p>
            <a:pPr lvl="1" marL="530351" indent="-132587" defTabSz="530351">
              <a:spcBef>
                <a:spcPts val="900"/>
              </a:spcBef>
              <a:buClr>
                <a:srgbClr val="434343"/>
              </a:buClr>
              <a:buSzPct val="100000"/>
              <a:buAutoNum type="alphaLcPeriod" startAt="1"/>
              <a:defRPr sz="696"/>
            </a:pPr>
            <a:r>
              <a:t>Pig, Hive, Impala, Jaql</a:t>
            </a:r>
          </a:p>
          <a:p>
            <a:pPr marL="265175" indent="-132587" defTabSz="530351">
              <a:spcBef>
                <a:spcPts val="900"/>
              </a:spcBef>
              <a:buClr>
                <a:srgbClr val="434343"/>
              </a:buClr>
              <a:buSzPct val="100000"/>
              <a:buAutoNum type="arabicPeriod" startAt="1"/>
              <a:defRPr sz="696"/>
            </a:pPr>
            <a:r>
              <a:t>Library</a:t>
            </a:r>
          </a:p>
          <a:p>
            <a:pPr lvl="1" marL="530351" indent="-132587" defTabSz="530351">
              <a:spcBef>
                <a:spcPts val="900"/>
              </a:spcBef>
              <a:buClr>
                <a:srgbClr val="434343"/>
              </a:buClr>
              <a:buSzPct val="100000"/>
              <a:buAutoNum type="alphaLcPeriod" startAt="1"/>
              <a:defRPr sz="696"/>
            </a:pPr>
            <a:r>
              <a:t>Mahout</a:t>
            </a:r>
          </a:p>
          <a:p>
            <a:pPr lvl="1" marL="530351" indent="-132587" defTabSz="530351">
              <a:spcBef>
                <a:spcPts val="900"/>
              </a:spcBef>
              <a:buClr>
                <a:srgbClr val="434343"/>
              </a:buClr>
              <a:buSzPct val="100000"/>
              <a:buAutoNum type="alphaLcPeriod" startAt="1"/>
              <a:defRPr sz="696"/>
            </a:pPr>
            <a:r>
              <a:t>Giraph</a:t>
            </a:r>
          </a:p>
          <a:p>
            <a:pPr marL="265175" indent="-132587" defTabSz="530351">
              <a:spcBef>
                <a:spcPts val="900"/>
              </a:spcBef>
              <a:buClr>
                <a:srgbClr val="434343"/>
              </a:buClr>
              <a:buSzPct val="100000"/>
              <a:buAutoNum type="arabicPeriod" startAt="1"/>
              <a:defRPr sz="696"/>
            </a:pPr>
            <a:r>
              <a:t>Storage</a:t>
            </a:r>
          </a:p>
          <a:p>
            <a:pPr lvl="1" marL="530351" indent="-132587" defTabSz="530351">
              <a:spcBef>
                <a:spcPts val="900"/>
              </a:spcBef>
              <a:buClr>
                <a:srgbClr val="434343"/>
              </a:buClr>
              <a:buSzPct val="100000"/>
              <a:buAutoNum type="alphaLcPeriod" startAt="1"/>
              <a:defRPr sz="696"/>
            </a:pPr>
            <a:r>
              <a:t>HBase, Accumulo</a:t>
            </a:r>
          </a:p>
          <a:p>
            <a:pPr lvl="1" marL="530351" indent="-132587" defTabSz="530351">
              <a:spcBef>
                <a:spcPts val="900"/>
              </a:spcBef>
              <a:buClr>
                <a:srgbClr val="434343"/>
              </a:buClr>
              <a:buSzPct val="100000"/>
              <a:buAutoNum type="alphaLcPeriod" startAt="1"/>
              <a:defRPr sz="696"/>
            </a:pPr>
            <a:r>
              <a:t>Solr</a:t>
            </a:r>
          </a:p>
        </p:txBody>
      </p:sp>
      <p:pic>
        <p:nvPicPr>
          <p:cNvPr id="1347" name="Shape 514" descr="Shape 514"/>
          <p:cNvPicPr>
            <a:picLocks noChangeAspect="1"/>
          </p:cNvPicPr>
          <p:nvPr/>
        </p:nvPicPr>
        <p:blipFill>
          <a:blip r:embed="rId2">
            <a:extLst/>
          </a:blip>
          <a:srcRect l="922" t="1159" r="931" b="1411"/>
          <a:stretch>
            <a:fillRect/>
          </a:stretch>
        </p:blipFill>
        <p:spPr>
          <a:xfrm>
            <a:off x="3252675" y="495225"/>
            <a:ext cx="5762527" cy="42543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itle 1"/>
          <p:cNvSpPr txBox="1"/>
          <p:nvPr>
            <p:ph type="title"/>
          </p:nvPr>
        </p:nvSpPr>
        <p:spPr>
          <a:xfrm>
            <a:off x="311699" y="410000"/>
            <a:ext cx="8520601" cy="607801"/>
          </a:xfrm>
          <a:prstGeom prst="rect">
            <a:avLst/>
          </a:prstGeom>
        </p:spPr>
        <p:txBody>
          <a:bodyPr/>
          <a:lstStyle>
            <a:lvl1pPr defTabSz="850391">
              <a:defRPr sz="2790"/>
            </a:lvl1pPr>
          </a:lstStyle>
          <a:p>
            <a:pPr/>
            <a:r>
              <a:t>Volume</a:t>
            </a:r>
          </a:p>
        </p:txBody>
      </p:sp>
      <p:sp>
        <p:nvSpPr>
          <p:cNvPr id="180" name="Text Placeholder 2"/>
          <p:cNvSpPr txBox="1"/>
          <p:nvPr>
            <p:ph type="body" idx="1"/>
          </p:nvPr>
        </p:nvSpPr>
        <p:spPr>
          <a:xfrm>
            <a:off x="311699" y="1229875"/>
            <a:ext cx="8520601" cy="3339001"/>
          </a:xfrm>
          <a:prstGeom prst="rect">
            <a:avLst/>
          </a:prstGeom>
        </p:spPr>
        <p:txBody>
          <a:bodyPr/>
          <a:lstStyle/>
          <a:p>
            <a:pPr/>
          </a:p>
        </p:txBody>
      </p:sp>
      <p:pic>
        <p:nvPicPr>
          <p:cNvPr id="181" name="Picture 3" descr="Picture 3"/>
          <p:cNvPicPr>
            <a:picLocks noChangeAspect="1"/>
          </p:cNvPicPr>
          <p:nvPr/>
        </p:nvPicPr>
        <p:blipFill>
          <a:blip r:embed="rId2">
            <a:extLst/>
          </a:blip>
          <a:stretch>
            <a:fillRect/>
          </a:stretch>
        </p:blipFill>
        <p:spPr>
          <a:xfrm>
            <a:off x="298417" y="1276350"/>
            <a:ext cx="8533883" cy="360636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9" name="Shape 519"/>
          <p:cNvSpPr txBox="1"/>
          <p:nvPr>
            <p:ph type="body" sz="quarter" idx="1"/>
          </p:nvPr>
        </p:nvSpPr>
        <p:spPr>
          <a:xfrm>
            <a:off x="319499" y="4230575"/>
            <a:ext cx="5998802" cy="598800"/>
          </a:xfrm>
          <a:prstGeom prst="rect">
            <a:avLst/>
          </a:prstGeom>
        </p:spPr>
        <p:txBody>
          <a:bodyPr/>
          <a:lstStyle/>
          <a:p>
            <a:pPr/>
            <a:r>
              <a:t>Wordcount using Pig</a:t>
            </a:r>
          </a:p>
        </p:txBody>
      </p:sp>
      <p:sp>
        <p:nvSpPr>
          <p:cNvPr id="1350" name="Shape 520"/>
          <p:cNvSpPr txBox="1"/>
          <p:nvPr/>
        </p:nvSpPr>
        <p:spPr>
          <a:xfrm>
            <a:off x="720324" y="1767354"/>
            <a:ext cx="8193601" cy="1079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nSpc>
                <a:spcPct val="110795"/>
              </a:lnSpc>
              <a:defRPr sz="1100">
                <a:solidFill>
                  <a:srgbClr val="333333"/>
                </a:solidFill>
                <a:latin typeface="Consolas"/>
                <a:ea typeface="Consolas"/>
                <a:cs typeface="Consolas"/>
                <a:sym typeface="Consolas"/>
              </a:defRPr>
            </a:pPr>
            <a:r>
              <a:t>a = LOAD '/user/hue/word_count_text.txt';</a:t>
            </a:r>
            <a:br/>
            <a:r>
              <a:t>b = FOREACH a GENERATE flatten(TOKENIZE((chararray)</a:t>
            </a:r>
            <a:r>
              <a:rPr>
                <a:solidFill>
                  <a:srgbClr val="FF0000"/>
                </a:solidFill>
              </a:rPr>
              <a:t>$</a:t>
            </a:r>
            <a:r>
              <a:rPr b="1">
                <a:solidFill>
                  <a:srgbClr val="0000DD"/>
                </a:solidFill>
              </a:rPr>
              <a:t>0</a:t>
            </a:r>
            <a:r>
              <a:t>)) </a:t>
            </a:r>
            <a:r>
              <a:rPr b="1">
                <a:solidFill>
                  <a:srgbClr val="008800"/>
                </a:solidFill>
              </a:rPr>
              <a:t>AS</a:t>
            </a:r>
            <a:r>
              <a:t> word;</a:t>
            </a:r>
            <a:br/>
            <a:r>
              <a:t>c = GROUP b BY word;</a:t>
            </a:r>
            <a:br/>
            <a:r>
              <a:t>d = FOREACH c GENERATE COUNT(b), group;</a:t>
            </a:r>
            <a:br/>
            <a:r>
              <a:t>STORE d INTO '/user/hue/pig_wordcount';</a:t>
            </a:r>
          </a:p>
        </p:txBody>
      </p:sp>
      <p:pic>
        <p:nvPicPr>
          <p:cNvPr id="1351" name="Shape 521" descr="Shape 521"/>
          <p:cNvPicPr>
            <a:picLocks noChangeAspect="1"/>
          </p:cNvPicPr>
          <p:nvPr/>
        </p:nvPicPr>
        <p:blipFill>
          <a:blip r:embed="rId2">
            <a:extLst/>
          </a:blip>
          <a:stretch>
            <a:fillRect/>
          </a:stretch>
        </p:blipFill>
        <p:spPr>
          <a:xfrm>
            <a:off x="8085236" y="275650"/>
            <a:ext cx="828676" cy="12382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3" name="Shape 526"/>
          <p:cNvSpPr txBox="1"/>
          <p:nvPr>
            <p:ph type="body" sz="quarter" idx="1"/>
          </p:nvPr>
        </p:nvSpPr>
        <p:spPr>
          <a:xfrm>
            <a:off x="319499" y="4230575"/>
            <a:ext cx="5998802" cy="598800"/>
          </a:xfrm>
          <a:prstGeom prst="rect">
            <a:avLst/>
          </a:prstGeom>
        </p:spPr>
        <p:txBody>
          <a:bodyPr/>
          <a:lstStyle/>
          <a:p>
            <a:pPr/>
            <a:r>
              <a:t>Wordcount using Hive</a:t>
            </a:r>
          </a:p>
        </p:txBody>
      </p:sp>
      <p:sp>
        <p:nvSpPr>
          <p:cNvPr id="1354" name="Shape 527"/>
          <p:cNvSpPr txBox="1"/>
          <p:nvPr/>
        </p:nvSpPr>
        <p:spPr>
          <a:xfrm>
            <a:off x="570899" y="1036475"/>
            <a:ext cx="8002201" cy="236009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nSpc>
                <a:spcPct val="110795"/>
              </a:lnSpc>
              <a:defRPr b="1" sz="1100">
                <a:solidFill>
                  <a:srgbClr val="008800"/>
                </a:solidFill>
                <a:latin typeface="Consolas"/>
                <a:ea typeface="Consolas"/>
                <a:cs typeface="Consolas"/>
                <a:sym typeface="Consolas"/>
              </a:defRPr>
            </a:pPr>
            <a:r>
              <a:t>CREATE TABLE </a:t>
            </a:r>
            <a:r>
              <a:rPr b="0">
                <a:solidFill>
                  <a:srgbClr val="333333"/>
                </a:solidFill>
              </a:rPr>
              <a:t>doc(</a:t>
            </a:r>
            <a:br>
              <a:rPr b="0">
                <a:solidFill>
                  <a:srgbClr val="333333"/>
                </a:solidFill>
              </a:rPr>
            </a:br>
            <a:r>
              <a:rPr b="0">
                <a:solidFill>
                  <a:srgbClr val="333333"/>
                </a:solidFill>
              </a:rPr>
              <a:t>	</a:t>
            </a:r>
            <a:r>
              <a:rPr b="0">
                <a:solidFill>
                  <a:srgbClr val="007020"/>
                </a:solidFill>
              </a:rPr>
              <a:t>TEXT</a:t>
            </a:r>
            <a:r>
              <a:rPr b="0">
                <a:solidFill>
                  <a:srgbClr val="333333"/>
                </a:solidFill>
              </a:rPr>
              <a:t> string</a:t>
            </a:r>
            <a:br>
              <a:rPr b="0">
                <a:solidFill>
                  <a:srgbClr val="333333"/>
                </a:solidFill>
              </a:rPr>
            </a:br>
            <a:r>
              <a:rPr b="0">
                <a:solidFill>
                  <a:srgbClr val="333333"/>
                </a:solidFill>
              </a:rPr>
              <a:t>) </a:t>
            </a:r>
            <a:r>
              <a:t>ROW</a:t>
            </a:r>
            <a:r>
              <a:rPr b="0">
                <a:solidFill>
                  <a:srgbClr val="333333"/>
                </a:solidFill>
              </a:rPr>
              <a:t> format delimited fields terminated </a:t>
            </a:r>
            <a:r>
              <a:t>BY</a:t>
            </a:r>
            <a:r>
              <a:rPr b="0">
                <a:solidFill>
                  <a:srgbClr val="333333"/>
                </a:solidFill>
              </a:rPr>
              <a:t> '\n' STORED </a:t>
            </a:r>
            <a:r>
              <a:t>AS</a:t>
            </a:r>
            <a:r>
              <a:rPr b="0">
                <a:solidFill>
                  <a:srgbClr val="333333"/>
                </a:solidFill>
              </a:rPr>
              <a:t> textfile;</a:t>
            </a:r>
            <a:br>
              <a:rPr b="0">
                <a:solidFill>
                  <a:srgbClr val="333333"/>
                </a:solidFill>
              </a:rPr>
            </a:br>
            <a:br>
              <a:rPr b="0">
                <a:solidFill>
                  <a:srgbClr val="333333"/>
                </a:solidFill>
              </a:rPr>
            </a:br>
            <a:r>
              <a:t>LOAD DATA LOCAL</a:t>
            </a:r>
            <a:r>
              <a:rPr b="0">
                <a:solidFill>
                  <a:srgbClr val="333333"/>
                </a:solidFill>
              </a:rPr>
              <a:t> INPATH '/home/trendwise/Documents/sentiment/doc_data/wikipedia' overwrite </a:t>
            </a:r>
            <a:r>
              <a:t>INTO TABLE</a:t>
            </a:r>
            <a:r>
              <a:rPr b="0">
                <a:solidFill>
                  <a:srgbClr val="333333"/>
                </a:solidFill>
              </a:rPr>
              <a:t> doc;</a:t>
            </a:r>
            <a:br>
              <a:rPr b="0">
                <a:solidFill>
                  <a:srgbClr val="333333"/>
                </a:solidFill>
              </a:rPr>
            </a:br>
            <a:br>
              <a:rPr b="0">
                <a:solidFill>
                  <a:srgbClr val="333333"/>
                </a:solidFill>
              </a:rPr>
            </a:br>
            <a:r>
              <a:t>SELECT</a:t>
            </a:r>
            <a:r>
              <a:rPr b="0">
                <a:solidFill>
                  <a:srgbClr val="333333"/>
                </a:solidFill>
              </a:rPr>
              <a:t> </a:t>
            </a:r>
            <a:endParaRPr>
              <a:solidFill>
                <a:srgbClr val="000000"/>
              </a:solidFill>
            </a:endParaRPr>
          </a:p>
          <a:p>
            <a:pPr indent="457200">
              <a:lnSpc>
                <a:spcPct val="110795"/>
              </a:lnSpc>
              <a:defRPr sz="1100">
                <a:solidFill>
                  <a:srgbClr val="333333"/>
                </a:solidFill>
                <a:latin typeface="Consolas"/>
                <a:ea typeface="Consolas"/>
                <a:cs typeface="Consolas"/>
                <a:sym typeface="Consolas"/>
              </a:defRPr>
            </a:pPr>
            <a:r>
              <a:t>word, </a:t>
            </a:r>
            <a:endParaRPr>
              <a:solidFill>
                <a:srgbClr val="000000"/>
              </a:solidFill>
            </a:endParaRPr>
          </a:p>
          <a:p>
            <a:pPr indent="457200">
              <a:lnSpc>
                <a:spcPct val="110795"/>
              </a:lnSpc>
              <a:defRPr b="1" sz="1100">
                <a:solidFill>
                  <a:srgbClr val="008800"/>
                </a:solidFill>
                <a:latin typeface="Consolas"/>
                <a:ea typeface="Consolas"/>
                <a:cs typeface="Consolas"/>
                <a:sym typeface="Consolas"/>
              </a:defRPr>
            </a:pPr>
            <a:r>
              <a:t>COUNT</a:t>
            </a:r>
            <a:r>
              <a:rPr b="0">
                <a:solidFill>
                  <a:srgbClr val="333333"/>
                </a:solidFill>
              </a:rPr>
              <a:t>(*)</a:t>
            </a:r>
            <a:endParaRPr>
              <a:solidFill>
                <a:srgbClr val="000000"/>
              </a:solidFill>
            </a:endParaRPr>
          </a:p>
          <a:p>
            <a:pPr>
              <a:lnSpc>
                <a:spcPct val="110795"/>
              </a:lnSpc>
              <a:defRPr b="1" sz="1100">
                <a:solidFill>
                  <a:srgbClr val="008800"/>
                </a:solidFill>
                <a:latin typeface="Consolas"/>
                <a:ea typeface="Consolas"/>
                <a:cs typeface="Consolas"/>
                <a:sym typeface="Consolas"/>
              </a:defRPr>
            </a:pPr>
            <a:r>
              <a:t>FROM</a:t>
            </a:r>
            <a:r>
              <a:rPr b="0">
                <a:solidFill>
                  <a:srgbClr val="333333"/>
                </a:solidFill>
              </a:rPr>
              <a:t> doc </a:t>
            </a:r>
            <a:r>
              <a:t>LATERAL</a:t>
            </a:r>
            <a:r>
              <a:rPr b="0">
                <a:solidFill>
                  <a:srgbClr val="333333"/>
                </a:solidFill>
              </a:rPr>
              <a:t> </a:t>
            </a:r>
            <a:r>
              <a:t>VIEW</a:t>
            </a:r>
            <a:r>
              <a:rPr b="0">
                <a:solidFill>
                  <a:srgbClr val="333333"/>
                </a:solidFill>
              </a:rPr>
              <a:t> explode(split(</a:t>
            </a:r>
            <a:r>
              <a:rPr b="0">
                <a:solidFill>
                  <a:srgbClr val="007020"/>
                </a:solidFill>
              </a:rPr>
              <a:t>text</a:t>
            </a:r>
            <a:r>
              <a:rPr b="0">
                <a:solidFill>
                  <a:srgbClr val="333333"/>
                </a:solidFill>
              </a:rPr>
              <a:t>, ' ')) lTable </a:t>
            </a:r>
            <a:r>
              <a:t>AS</a:t>
            </a:r>
            <a:r>
              <a:rPr b="0">
                <a:solidFill>
                  <a:srgbClr val="333333"/>
                </a:solidFill>
              </a:rPr>
              <a:t> word </a:t>
            </a:r>
            <a:endParaRPr>
              <a:solidFill>
                <a:srgbClr val="000000"/>
              </a:solidFill>
            </a:endParaRPr>
          </a:p>
          <a:p>
            <a:pPr>
              <a:lnSpc>
                <a:spcPct val="110795"/>
              </a:lnSpc>
              <a:defRPr b="1" sz="1100">
                <a:solidFill>
                  <a:srgbClr val="008800"/>
                </a:solidFill>
                <a:latin typeface="Consolas"/>
                <a:ea typeface="Consolas"/>
                <a:cs typeface="Consolas"/>
                <a:sym typeface="Consolas"/>
              </a:defRPr>
            </a:pPr>
            <a:r>
              <a:t>GROUP</a:t>
            </a:r>
            <a:r>
              <a:rPr b="0">
                <a:solidFill>
                  <a:srgbClr val="333333"/>
                </a:solidFill>
              </a:rPr>
              <a:t> </a:t>
            </a:r>
            <a:r>
              <a:t>BY</a:t>
            </a:r>
            <a:r>
              <a:rPr b="0">
                <a:solidFill>
                  <a:srgbClr val="333333"/>
                </a:solidFill>
              </a:rPr>
              <a:t> word;</a:t>
            </a:r>
          </a:p>
        </p:txBody>
      </p:sp>
      <p:pic>
        <p:nvPicPr>
          <p:cNvPr id="1355" name="Shape 528" descr="Shape 528"/>
          <p:cNvPicPr>
            <a:picLocks noChangeAspect="1"/>
          </p:cNvPicPr>
          <p:nvPr/>
        </p:nvPicPr>
        <p:blipFill>
          <a:blip r:embed="rId2">
            <a:extLst/>
          </a:blip>
          <a:stretch>
            <a:fillRect/>
          </a:stretch>
        </p:blipFill>
        <p:spPr>
          <a:xfrm>
            <a:off x="7106774" y="104612"/>
            <a:ext cx="1885951" cy="16478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7" name="Shape 533"/>
          <p:cNvSpPr txBox="1"/>
          <p:nvPr>
            <p:ph type="body" sz="half" idx="1"/>
          </p:nvPr>
        </p:nvSpPr>
        <p:spPr>
          <a:xfrm>
            <a:off x="311699" y="1465799"/>
            <a:ext cx="4291502" cy="3103200"/>
          </a:xfrm>
          <a:prstGeom prst="rect">
            <a:avLst/>
          </a:prstGeom>
        </p:spPr>
        <p:txBody>
          <a:bodyPr/>
          <a:lstStyle/>
          <a:p>
            <a:pPr marL="228600"/>
            <a:r>
              <a:t>Most of the problems cannot be solved with a single MapReduce job</a:t>
            </a:r>
          </a:p>
          <a:p>
            <a:pPr marL="228600"/>
            <a:r>
              <a:t>Need coordinate different tools and technique</a:t>
            </a:r>
          </a:p>
        </p:txBody>
      </p:sp>
      <p:sp>
        <p:nvSpPr>
          <p:cNvPr id="1358" name="Shape 534"/>
          <p:cNvSpPr txBox="1"/>
          <p:nvPr>
            <p:ph type="title"/>
          </p:nvPr>
        </p:nvSpPr>
        <p:spPr>
          <a:xfrm>
            <a:off x="311700" y="555600"/>
            <a:ext cx="2807999" cy="755700"/>
          </a:xfrm>
          <a:prstGeom prst="rect">
            <a:avLst/>
          </a:prstGeom>
        </p:spPr>
        <p:txBody>
          <a:bodyPr/>
          <a:lstStyle/>
          <a:p>
            <a:pPr/>
            <a:r>
              <a:t>Oozie</a:t>
            </a:r>
          </a:p>
        </p:txBody>
      </p:sp>
      <p:pic>
        <p:nvPicPr>
          <p:cNvPr id="1359" name="Shape 535" descr="Shape 535"/>
          <p:cNvPicPr>
            <a:picLocks noChangeAspect="1"/>
          </p:cNvPicPr>
          <p:nvPr/>
        </p:nvPicPr>
        <p:blipFill>
          <a:blip r:embed="rId2">
            <a:extLst/>
          </a:blip>
          <a:stretch>
            <a:fillRect/>
          </a:stretch>
        </p:blipFill>
        <p:spPr>
          <a:xfrm>
            <a:off x="5222947" y="0"/>
            <a:ext cx="3921054" cy="5143499"/>
          </a:xfrm>
          <a:prstGeom prst="rect">
            <a:avLst/>
          </a:prstGeom>
          <a:ln w="12700">
            <a:miter lim="400000"/>
          </a:ln>
        </p:spPr>
      </p:pic>
      <p:pic>
        <p:nvPicPr>
          <p:cNvPr id="1360" name="Shape 536" descr="Shape 536"/>
          <p:cNvPicPr>
            <a:picLocks noChangeAspect="1"/>
          </p:cNvPicPr>
          <p:nvPr/>
        </p:nvPicPr>
        <p:blipFill>
          <a:blip r:embed="rId3">
            <a:extLst/>
          </a:blip>
          <a:stretch>
            <a:fillRect/>
          </a:stretch>
        </p:blipFill>
        <p:spPr>
          <a:xfrm>
            <a:off x="311699" y="3998367"/>
            <a:ext cx="3156820" cy="755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2" name="Shape 541"/>
          <p:cNvSpPr txBox="1"/>
          <p:nvPr>
            <p:ph type="body" sz="quarter" idx="1"/>
          </p:nvPr>
        </p:nvSpPr>
        <p:spPr>
          <a:xfrm>
            <a:off x="319499" y="4230575"/>
            <a:ext cx="5998802" cy="598800"/>
          </a:xfrm>
          <a:prstGeom prst="rect">
            <a:avLst/>
          </a:prstGeom>
        </p:spPr>
        <p:txBody>
          <a:bodyPr/>
          <a:lstStyle/>
          <a:p>
            <a:pPr/>
            <a:r>
              <a:t>Import and export data using Sqoop</a:t>
            </a:r>
          </a:p>
        </p:txBody>
      </p:sp>
      <p:sp>
        <p:nvSpPr>
          <p:cNvPr id="1363" name="Shape 542"/>
          <p:cNvSpPr txBox="1"/>
          <p:nvPr/>
        </p:nvSpPr>
        <p:spPr>
          <a:xfrm>
            <a:off x="953549" y="1086257"/>
            <a:ext cx="7236902" cy="226188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nSpc>
                <a:spcPct val="109090"/>
              </a:lnSpc>
              <a:spcBef>
                <a:spcPts val="800"/>
              </a:spcBef>
              <a:defRPr sz="1100">
                <a:solidFill>
                  <a:srgbClr val="313131"/>
                </a:solidFill>
                <a:latin typeface="Consolas"/>
                <a:ea typeface="Consolas"/>
                <a:cs typeface="Consolas"/>
                <a:sym typeface="Consolas"/>
              </a:defRPr>
            </a:pPr>
            <a:r>
              <a:t>$ </a:t>
            </a:r>
            <a:r>
              <a:rPr>
                <a:solidFill>
                  <a:srgbClr val="333333"/>
                </a:solidFill>
              </a:rPr>
              <a:t>sqoop </a:t>
            </a:r>
            <a:r>
              <a:rPr b="1">
                <a:solidFill>
                  <a:srgbClr val="008800"/>
                </a:solidFill>
              </a:rPr>
              <a:t>import</a:t>
            </a:r>
            <a:r>
              <a:rPr>
                <a:solidFill>
                  <a:srgbClr val="333333"/>
                </a:solidFill>
              </a:rPr>
              <a:t> \</a:t>
            </a:r>
            <a:br>
              <a:rPr>
                <a:solidFill>
                  <a:srgbClr val="333333"/>
                </a:solidFill>
              </a:rPr>
            </a:br>
            <a:r>
              <a:rPr>
                <a:solidFill>
                  <a:srgbClr val="333333"/>
                </a:solidFill>
              </a:rPr>
              <a:t>	--connect jdbc:mysql://localhost/userdb \</a:t>
            </a:r>
            <a:br>
              <a:rPr>
                <a:solidFill>
                  <a:srgbClr val="333333"/>
                </a:solidFill>
              </a:rPr>
            </a:br>
            <a:r>
              <a:rPr>
                <a:solidFill>
                  <a:srgbClr val="333333"/>
                </a:solidFill>
              </a:rPr>
              <a:t>	--username root \</a:t>
            </a:r>
            <a:br>
              <a:rPr>
                <a:solidFill>
                  <a:srgbClr val="333333"/>
                </a:solidFill>
              </a:rPr>
            </a:br>
            <a:r>
              <a:rPr>
                <a:solidFill>
                  <a:srgbClr val="333333"/>
                </a:solidFill>
              </a:rPr>
              <a:t>	--table emp_add \</a:t>
            </a:r>
            <a:br>
              <a:rPr>
                <a:solidFill>
                  <a:srgbClr val="333333"/>
                </a:solidFill>
              </a:rPr>
            </a:br>
            <a:r>
              <a:rPr>
                <a:solidFill>
                  <a:srgbClr val="333333"/>
                </a:solidFill>
              </a:rPr>
              <a:t>	--m </a:t>
            </a:r>
            <a:r>
              <a:rPr b="1">
                <a:solidFill>
                  <a:srgbClr val="0000DD"/>
                </a:solidFill>
              </a:rPr>
              <a:t>1</a:t>
            </a:r>
            <a:r>
              <a:rPr>
                <a:solidFill>
                  <a:srgbClr val="333333"/>
                </a:solidFill>
              </a:rPr>
              <a:t> \</a:t>
            </a:r>
            <a:br>
              <a:rPr>
                <a:solidFill>
                  <a:srgbClr val="333333"/>
                </a:solidFill>
              </a:rPr>
            </a:br>
            <a:r>
              <a:rPr>
                <a:solidFill>
                  <a:srgbClr val="333333"/>
                </a:solidFill>
              </a:rPr>
              <a:t>	--target-dir /queryresult</a:t>
            </a:r>
            <a:endParaRPr>
              <a:solidFill>
                <a:srgbClr val="000000"/>
              </a:solidFill>
            </a:endParaRPr>
          </a:p>
          <a:p>
            <a:pPr>
              <a:lnSpc>
                <a:spcPct val="110795"/>
              </a:lnSpc>
              <a:defRPr sz="1100">
                <a:solidFill>
                  <a:srgbClr val="333333"/>
                </a:solidFill>
                <a:latin typeface="Consolas"/>
                <a:ea typeface="Consolas"/>
                <a:cs typeface="Consolas"/>
                <a:sym typeface="Consolas"/>
              </a:defRPr>
            </a:pPr>
            <a:r>
              <a:t>$ sqoop export \</a:t>
            </a:r>
            <a:br/>
            <a:r>
              <a:t>	--connect jdbc:mysql://localhost/db \</a:t>
            </a:r>
            <a:br/>
            <a:r>
              <a:t>	--username root \</a:t>
            </a:r>
            <a:br/>
            <a:r>
              <a:t>	--table employee \ </a:t>
            </a:r>
            <a:br/>
            <a:r>
              <a:t>	--export-dir </a:t>
            </a:r>
            <a:r>
              <a:rPr>
                <a:solidFill>
                  <a:srgbClr val="000000"/>
                </a:solidFill>
              </a:rPr>
              <a:t>/emp/</a:t>
            </a:r>
            <a:r>
              <a:t>emp_data</a:t>
            </a:r>
          </a:p>
        </p:txBody>
      </p:sp>
      <p:pic>
        <p:nvPicPr>
          <p:cNvPr id="1364" name="Shape 543" descr="Shape 543"/>
          <p:cNvPicPr>
            <a:picLocks noChangeAspect="1"/>
          </p:cNvPicPr>
          <p:nvPr/>
        </p:nvPicPr>
        <p:blipFill>
          <a:blip r:embed="rId2">
            <a:extLst/>
          </a:blip>
          <a:stretch>
            <a:fillRect/>
          </a:stretch>
        </p:blipFill>
        <p:spPr>
          <a:xfrm>
            <a:off x="6740231" y="242825"/>
            <a:ext cx="2099900" cy="6397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6" name="Title 2"/>
          <p:cNvSpPr txBox="1"/>
          <p:nvPr>
            <p:ph type="title"/>
          </p:nvPr>
        </p:nvSpPr>
        <p:spPr>
          <a:xfrm>
            <a:off x="490249" y="526350"/>
            <a:ext cx="5618702" cy="4090800"/>
          </a:xfrm>
          <a:prstGeom prst="rect">
            <a:avLst/>
          </a:prstGeom>
        </p:spPr>
        <p:txBody>
          <a:bodyPr/>
          <a:lstStyle/>
          <a:p>
            <a:pPr/>
            <a:r>
              <a:t>Hadoop vendors </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8" name="Hadoop vendors"/>
          <p:cNvSpPr txBox="1"/>
          <p:nvPr>
            <p:ph type="title"/>
          </p:nvPr>
        </p:nvSpPr>
        <p:spPr>
          <a:prstGeom prst="rect">
            <a:avLst/>
          </a:prstGeom>
        </p:spPr>
        <p:txBody>
          <a:bodyPr/>
          <a:lstStyle>
            <a:lvl1pPr defTabSz="850391">
              <a:defRPr sz="2790"/>
            </a:lvl1pPr>
          </a:lstStyle>
          <a:p>
            <a:pPr/>
            <a:r>
              <a:t>Hadoop vendors</a:t>
            </a:r>
          </a:p>
        </p:txBody>
      </p:sp>
      <p:sp>
        <p:nvSpPr>
          <p:cNvPr id="1369" name="Add new functionality by improving code base and bundle it with easy to use and user friendly management tool…"/>
          <p:cNvSpPr txBox="1"/>
          <p:nvPr>
            <p:ph type="body" idx="1"/>
          </p:nvPr>
        </p:nvSpPr>
        <p:spPr>
          <a:prstGeom prst="rect">
            <a:avLst/>
          </a:prstGeom>
        </p:spPr>
        <p:txBody>
          <a:bodyPr/>
          <a:lstStyle/>
          <a:p>
            <a:pPr marL="180473" indent="-180473">
              <a:buSzPct val="100000"/>
              <a:buChar char="•"/>
            </a:pPr>
            <a:r>
              <a:t>Add new functionality by improving code base and bundle it with easy to use and user friendly management tool</a:t>
            </a:r>
          </a:p>
          <a:p>
            <a:pPr marL="180473" indent="-180473">
              <a:buSzPct val="100000"/>
              <a:buChar char="•"/>
            </a:pPr>
            <a:r>
              <a:t>Technical support</a:t>
            </a:r>
          </a:p>
          <a:p>
            <a:pPr marL="180473" indent="-180473">
              <a:buSzPct val="100000"/>
              <a:buChar char="•"/>
            </a:pPr>
            <a:r>
              <a:t>Training and certification.</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1" name="Hadoop vendors (2)"/>
          <p:cNvSpPr txBox="1"/>
          <p:nvPr>
            <p:ph type="title"/>
          </p:nvPr>
        </p:nvSpPr>
        <p:spPr>
          <a:prstGeom prst="rect">
            <a:avLst/>
          </a:prstGeom>
        </p:spPr>
        <p:txBody>
          <a:bodyPr/>
          <a:lstStyle>
            <a:lvl1pPr defTabSz="850391">
              <a:defRPr sz="2790"/>
            </a:lvl1pPr>
          </a:lstStyle>
          <a:p>
            <a:pPr/>
            <a:r>
              <a:t>Hadoop vendors (2)</a:t>
            </a:r>
          </a:p>
        </p:txBody>
      </p:sp>
      <p:sp>
        <p:nvSpPr>
          <p:cNvPr id="1372" name="Cloudera Distribution for Hadoop (CDH)…"/>
          <p:cNvSpPr txBox="1"/>
          <p:nvPr>
            <p:ph type="body" idx="1"/>
          </p:nvPr>
        </p:nvSpPr>
        <p:spPr>
          <a:prstGeom prst="rect">
            <a:avLst/>
          </a:prstGeom>
        </p:spPr>
        <p:txBody>
          <a:bodyPr/>
          <a:lstStyle/>
          <a:p>
            <a:pPr marL="180473" indent="-180473">
              <a:buSzPct val="100000"/>
              <a:buChar char="•"/>
            </a:pPr>
            <a:r>
              <a:t>Cloudera Distribution for Hadoop (CDH)</a:t>
            </a:r>
          </a:p>
          <a:p>
            <a:pPr marL="180473" indent="-180473">
              <a:buSzPct val="100000"/>
              <a:buChar char="•"/>
            </a:pPr>
            <a:r>
              <a:t>Hortonworks Platform (HDP)</a:t>
            </a:r>
          </a:p>
          <a:p>
            <a:pPr marL="180473" indent="-180473">
              <a:buSzPct val="100000"/>
              <a:buChar char="•"/>
            </a:pPr>
            <a:r>
              <a:t>MapR</a:t>
            </a:r>
          </a:p>
          <a:p>
            <a:pPr marL="180473" indent="-180473">
              <a:buSzPct val="100000"/>
              <a:buChar char="•"/>
            </a:pPr>
            <a:r>
              <a:t>Amazon EMR</a:t>
            </a:r>
          </a:p>
          <a:p>
            <a:pPr marL="180473" indent="-180473">
              <a:buSzPct val="100000"/>
              <a:buChar char="•"/>
            </a:pPr>
            <a:r>
              <a:t>IBM BigInsight</a:t>
            </a:r>
          </a:p>
          <a:p>
            <a:pPr marL="180473" indent="-180473">
              <a:buSzPct val="100000"/>
              <a:buChar char="•"/>
            </a:pPr>
            <a:r>
              <a:t>Azure HDInsight</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4" name="Cloudera Distribution for Hadoop (CDH)"/>
          <p:cNvSpPr txBox="1"/>
          <p:nvPr>
            <p:ph type="title"/>
          </p:nvPr>
        </p:nvSpPr>
        <p:spPr>
          <a:prstGeom prst="rect">
            <a:avLst/>
          </a:prstGeom>
        </p:spPr>
        <p:txBody>
          <a:bodyPr/>
          <a:lstStyle>
            <a:lvl1pPr defTabSz="850391">
              <a:defRPr sz="2790"/>
            </a:lvl1pPr>
          </a:lstStyle>
          <a:p>
            <a:pPr/>
            <a:r>
              <a:t>Cloudera Distribution for Hadoop (CDH)</a:t>
            </a:r>
          </a:p>
        </p:txBody>
      </p:sp>
      <p:sp>
        <p:nvSpPr>
          <p:cNvPr id="1375" name="+ User friendly interface…"/>
          <p:cNvSpPr txBox="1"/>
          <p:nvPr>
            <p:ph type="body" idx="1"/>
          </p:nvPr>
        </p:nvSpPr>
        <p:spPr>
          <a:prstGeom prst="rect">
            <a:avLst/>
          </a:prstGeom>
        </p:spPr>
        <p:txBody>
          <a:bodyPr/>
          <a:lstStyle/>
          <a:p>
            <a:pPr/>
            <a:r>
              <a:t>+ User friendly interface</a:t>
            </a:r>
          </a:p>
          <a:p>
            <a:pPr/>
            <a:r>
              <a:t>+ Provide Impala</a:t>
            </a:r>
          </a:p>
          <a:p>
            <a:pPr>
              <a:defRPr sz="1900"/>
            </a:pPr>
            <a:r>
              <a:t>+ Provide Kudu alternative to HDFS for realtime analytic</a:t>
            </a:r>
          </a:p>
          <a:p>
            <a:pPr>
              <a:defRPr sz="2000"/>
            </a:pPr>
            <a:r>
              <a:t>- Slower than MapR</a:t>
            </a:r>
          </a:p>
          <a:p>
            <a:pPr>
              <a:defRPr sz="2000"/>
            </a:pPr>
            <a:r>
              <a:t>- Community edition and Enterprise.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7" name="Double-click to edit"/>
          <p:cNvSpPr txBox="1"/>
          <p:nvPr>
            <p:ph type="title"/>
          </p:nvPr>
        </p:nvSpPr>
        <p:spPr>
          <a:prstGeom prst="rect">
            <a:avLst/>
          </a:prstGeom>
        </p:spPr>
        <p:txBody>
          <a:bodyPr/>
          <a:lstStyle/>
          <a:p>
            <a:pPr defTabSz="850391">
              <a:defRPr sz="2790"/>
            </a:pPr>
          </a:p>
        </p:txBody>
      </p:sp>
      <p:sp>
        <p:nvSpPr>
          <p:cNvPr id="1378" name="Double-click to edit"/>
          <p:cNvSpPr txBox="1"/>
          <p:nvPr>
            <p:ph type="body" idx="1"/>
          </p:nvPr>
        </p:nvSpPr>
        <p:spPr>
          <a:prstGeom prst="rect">
            <a:avLst/>
          </a:prstGeom>
        </p:spPr>
        <p:txBody>
          <a:bodyPr/>
          <a:lstStyle/>
          <a:p>
            <a:pPr/>
          </a:p>
        </p:txBody>
      </p:sp>
      <p:pic>
        <p:nvPicPr>
          <p:cNvPr id="1379" name="clouderamanager.webp" descr="clouderamanager.webp"/>
          <p:cNvPicPr>
            <a:picLocks noChangeAspect="1"/>
          </p:cNvPicPr>
          <p:nvPr/>
        </p:nvPicPr>
        <p:blipFill>
          <a:blip r:embed="rId2">
            <a:extLst/>
          </a:blip>
          <a:stretch>
            <a:fillRect/>
          </a:stretch>
        </p:blipFill>
        <p:spPr>
          <a:xfrm>
            <a:off x="379080" y="432601"/>
            <a:ext cx="6936185" cy="4169263"/>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1" name="Hortonworks Platform (HDP)"/>
          <p:cNvSpPr txBox="1"/>
          <p:nvPr>
            <p:ph type="title"/>
          </p:nvPr>
        </p:nvSpPr>
        <p:spPr>
          <a:prstGeom prst="rect">
            <a:avLst/>
          </a:prstGeom>
        </p:spPr>
        <p:txBody>
          <a:bodyPr/>
          <a:lstStyle>
            <a:lvl1pPr defTabSz="850391">
              <a:defRPr sz="2790"/>
            </a:lvl1pPr>
          </a:lstStyle>
          <a:p>
            <a:pPr/>
            <a:r>
              <a:t>Hortonworks Platform (HDP)</a:t>
            </a:r>
          </a:p>
        </p:txBody>
      </p:sp>
      <p:sp>
        <p:nvSpPr>
          <p:cNvPr id="1382" name="+ Provides Ambari Management interface…"/>
          <p:cNvSpPr txBox="1"/>
          <p:nvPr>
            <p:ph type="body" idx="1"/>
          </p:nvPr>
        </p:nvSpPr>
        <p:spPr>
          <a:prstGeom prst="rect">
            <a:avLst/>
          </a:prstGeom>
        </p:spPr>
        <p:txBody>
          <a:bodyPr/>
          <a:lstStyle/>
          <a:p>
            <a:pPr/>
            <a:r>
              <a:t>+ Provides Ambari Management interface</a:t>
            </a:r>
          </a:p>
          <a:p>
            <a:pPr/>
            <a:r>
              <a:t>+ Support Windows platform</a:t>
            </a:r>
          </a:p>
          <a:p>
            <a:pPr/>
            <a:r>
              <a:t>+ HDP makes Hive faster through Stinger.</a:t>
            </a:r>
          </a:p>
          <a:p>
            <a:pPr/>
            <a:r>
              <a:t>+ 100% free</a:t>
            </a:r>
          </a:p>
          <a:p>
            <a:pPr/>
            <a:r>
              <a:t>- Ambari is a basic one, doesn’t support many features.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itle 1"/>
          <p:cNvSpPr txBox="1"/>
          <p:nvPr>
            <p:ph type="title"/>
          </p:nvPr>
        </p:nvSpPr>
        <p:spPr>
          <a:xfrm>
            <a:off x="311699" y="410000"/>
            <a:ext cx="8520601" cy="607801"/>
          </a:xfrm>
          <a:prstGeom prst="rect">
            <a:avLst/>
          </a:prstGeom>
        </p:spPr>
        <p:txBody>
          <a:bodyPr/>
          <a:lstStyle>
            <a:lvl1pPr defTabSz="850391">
              <a:defRPr sz="2790"/>
            </a:lvl1pPr>
          </a:lstStyle>
          <a:p>
            <a:pPr/>
            <a:r>
              <a:t>Volume</a:t>
            </a:r>
          </a:p>
        </p:txBody>
      </p:sp>
      <p:sp>
        <p:nvSpPr>
          <p:cNvPr id="184" name="Text Placeholder 2"/>
          <p:cNvSpPr txBox="1"/>
          <p:nvPr>
            <p:ph type="body" idx="1"/>
          </p:nvPr>
        </p:nvSpPr>
        <p:spPr>
          <a:xfrm>
            <a:off x="311699" y="1229875"/>
            <a:ext cx="8520601" cy="3339001"/>
          </a:xfrm>
          <a:prstGeom prst="rect">
            <a:avLst/>
          </a:prstGeom>
        </p:spPr>
        <p:txBody>
          <a:bodyPr/>
          <a:lstStyle/>
          <a:p>
            <a:pPr/>
          </a:p>
        </p:txBody>
      </p:sp>
      <p:pic>
        <p:nvPicPr>
          <p:cNvPr id="185" name="Picture 3" descr="Picture 3"/>
          <p:cNvPicPr>
            <a:picLocks noChangeAspect="1"/>
          </p:cNvPicPr>
          <p:nvPr/>
        </p:nvPicPr>
        <p:blipFill>
          <a:blip r:embed="rId2">
            <a:extLst/>
          </a:blip>
          <a:stretch>
            <a:fillRect/>
          </a:stretch>
        </p:blipFill>
        <p:spPr>
          <a:xfrm>
            <a:off x="311699" y="1123950"/>
            <a:ext cx="6165302" cy="3505202"/>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4" name="Double-click to edit"/>
          <p:cNvSpPr txBox="1"/>
          <p:nvPr>
            <p:ph type="title"/>
          </p:nvPr>
        </p:nvSpPr>
        <p:spPr>
          <a:prstGeom prst="rect">
            <a:avLst/>
          </a:prstGeom>
        </p:spPr>
        <p:txBody>
          <a:bodyPr/>
          <a:lstStyle/>
          <a:p>
            <a:pPr defTabSz="850391">
              <a:defRPr sz="2790"/>
            </a:pPr>
          </a:p>
        </p:txBody>
      </p:sp>
      <p:sp>
        <p:nvSpPr>
          <p:cNvPr id="1385" name="Double-click to edit"/>
          <p:cNvSpPr txBox="1"/>
          <p:nvPr>
            <p:ph type="body" idx="1"/>
          </p:nvPr>
        </p:nvSpPr>
        <p:spPr>
          <a:prstGeom prst="rect">
            <a:avLst/>
          </a:prstGeom>
        </p:spPr>
        <p:txBody>
          <a:bodyPr/>
          <a:lstStyle/>
          <a:p>
            <a:pPr/>
          </a:p>
        </p:txBody>
      </p:sp>
      <p:pic>
        <p:nvPicPr>
          <p:cNvPr id="1386" name="Ambari.jpg" descr="Ambari.jpg"/>
          <p:cNvPicPr>
            <a:picLocks noChangeAspect="1"/>
          </p:cNvPicPr>
          <p:nvPr/>
        </p:nvPicPr>
        <p:blipFill>
          <a:blip r:embed="rId2">
            <a:extLst/>
          </a:blip>
          <a:stretch>
            <a:fillRect/>
          </a:stretch>
        </p:blipFill>
        <p:spPr>
          <a:xfrm>
            <a:off x="225468" y="424615"/>
            <a:ext cx="8742364" cy="4294270"/>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8" name="MapR"/>
          <p:cNvSpPr txBox="1"/>
          <p:nvPr>
            <p:ph type="title"/>
          </p:nvPr>
        </p:nvSpPr>
        <p:spPr>
          <a:prstGeom prst="rect">
            <a:avLst/>
          </a:prstGeom>
        </p:spPr>
        <p:txBody>
          <a:bodyPr/>
          <a:lstStyle>
            <a:lvl1pPr defTabSz="850391">
              <a:defRPr sz="2790"/>
            </a:lvl1pPr>
          </a:lstStyle>
          <a:p>
            <a:pPr/>
            <a:r>
              <a:t>MapR</a:t>
            </a:r>
          </a:p>
        </p:txBody>
      </p:sp>
      <p:sp>
        <p:nvSpPr>
          <p:cNvPr id="1389" name="+ Fastest Hadoop distro.…"/>
          <p:cNvSpPr txBox="1"/>
          <p:nvPr>
            <p:ph type="body" idx="1"/>
          </p:nvPr>
        </p:nvSpPr>
        <p:spPr>
          <a:prstGeom prst="rect">
            <a:avLst/>
          </a:prstGeom>
        </p:spPr>
        <p:txBody>
          <a:bodyPr/>
          <a:lstStyle/>
          <a:p>
            <a:pPr/>
            <a:r>
              <a:t>+ Fastest Hadoop distro.</a:t>
            </a:r>
          </a:p>
          <a:p>
            <a:pPr/>
            <a:r>
              <a:t>+ Developing its own filesystem MapRFS, own NoSQL MapRDB</a:t>
            </a:r>
          </a:p>
          <a:p>
            <a:pPr/>
            <a:r>
              <a:t>+ Focusing on realtime &amp; streaming process.</a:t>
            </a:r>
          </a:p>
          <a:p>
            <a:pPr/>
            <a:r>
              <a:t>- Doesn’t have a good interface.</a:t>
            </a:r>
          </a:p>
          <a:p>
            <a:pPr/>
            <a:r>
              <a:t>- Community edition &amp; Enterprise edition.</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1" name="Amazon EMR"/>
          <p:cNvSpPr txBox="1"/>
          <p:nvPr>
            <p:ph type="title"/>
          </p:nvPr>
        </p:nvSpPr>
        <p:spPr>
          <a:prstGeom prst="rect">
            <a:avLst/>
          </a:prstGeom>
        </p:spPr>
        <p:txBody>
          <a:bodyPr/>
          <a:lstStyle>
            <a:lvl1pPr defTabSz="850391">
              <a:defRPr sz="2790"/>
            </a:lvl1pPr>
          </a:lstStyle>
          <a:p>
            <a:pPr/>
            <a:r>
              <a:t>Amazon EMR</a:t>
            </a:r>
          </a:p>
        </p:txBody>
      </p:sp>
      <p:sp>
        <p:nvSpPr>
          <p:cNvPr id="1392" name="Master node: a node that manages the cluster by running software components which coordinate the distribution of data and tasks among other nodes—collectively referred to as slave nodes—for processing. The master node tracks the status of tasks and monit"/>
          <p:cNvSpPr txBox="1"/>
          <p:nvPr>
            <p:ph type="body" idx="1"/>
          </p:nvPr>
        </p:nvSpPr>
        <p:spPr>
          <a:prstGeom prst="rect">
            <a:avLst/>
          </a:prstGeom>
        </p:spPr>
        <p:txBody>
          <a:bodyPr/>
          <a:lstStyle/>
          <a:p>
            <a:pPr marL="457200" indent="-457200" defTabSz="457200">
              <a:lnSpc>
                <a:spcPts val="4300"/>
              </a:lnSpc>
              <a:spcBef>
                <a:spcPts val="0"/>
              </a:spcBef>
              <a:tabLst>
                <a:tab pos="139700" algn="l"/>
                <a:tab pos="457200" algn="l"/>
              </a:tabLst>
              <a:defRPr sz="1600">
                <a:solidFill>
                  <a:srgbClr val="444444"/>
                </a:solidFill>
                <a:latin typeface="Lucida Grande"/>
                <a:ea typeface="Lucida Grande"/>
                <a:cs typeface="Lucida Grande"/>
                <a:sym typeface="Lucida Grande"/>
              </a:defRPr>
            </a:pPr>
            <a:r>
              <a:rPr b="1">
                <a:latin typeface="Roboto"/>
                <a:ea typeface="Roboto"/>
                <a:cs typeface="Roboto"/>
                <a:sym typeface="Roboto"/>
              </a:rPr>
              <a:t>Master node</a:t>
            </a:r>
            <a:r>
              <a:rPr>
                <a:latin typeface="Roboto"/>
                <a:ea typeface="Roboto"/>
                <a:cs typeface="Roboto"/>
                <a:sym typeface="Roboto"/>
              </a:rPr>
              <a:t>: a node that manages the cluster by running software components which coordinate the distribution of data and tasks among other nodes—collectively referred to as slave nodes—for processing. The master node tracks the status of tasks and monitors the health of the cluster.</a:t>
            </a:r>
            <a:endParaRPr>
              <a:latin typeface="Roboto"/>
              <a:ea typeface="Roboto"/>
              <a:cs typeface="Roboto"/>
              <a:sym typeface="Roboto"/>
            </a:endParaRPr>
          </a:p>
          <a:p>
            <a:pPr marL="457200" indent="-457200" defTabSz="457200">
              <a:lnSpc>
                <a:spcPts val="4300"/>
              </a:lnSpc>
              <a:spcBef>
                <a:spcPts val="0"/>
              </a:spcBef>
              <a:tabLst>
                <a:tab pos="139700" algn="l"/>
                <a:tab pos="457200" algn="l"/>
              </a:tabLst>
              <a:defRPr sz="1600">
                <a:solidFill>
                  <a:srgbClr val="444444"/>
                </a:solidFill>
              </a:defRPr>
            </a:pPr>
            <a:r>
              <a:rPr b="1"/>
              <a:t>Core node</a:t>
            </a:r>
            <a:r>
              <a:t>: a slave node that has software components which run tasks and store data in the Hadoop Distributed File System (HDFS) on your cluster.</a:t>
            </a:r>
          </a:p>
          <a:p>
            <a:pPr marL="457200" indent="-457200" defTabSz="457200">
              <a:lnSpc>
                <a:spcPts val="4300"/>
              </a:lnSpc>
              <a:spcBef>
                <a:spcPts val="0"/>
              </a:spcBef>
              <a:tabLst>
                <a:tab pos="139700" algn="l"/>
                <a:tab pos="457200" algn="l"/>
              </a:tabLst>
              <a:defRPr sz="1600">
                <a:solidFill>
                  <a:srgbClr val="444444"/>
                </a:solidFill>
                <a:latin typeface="Lucida Grande"/>
                <a:ea typeface="Lucida Grande"/>
                <a:cs typeface="Lucida Grande"/>
                <a:sym typeface="Lucida Grande"/>
              </a:defRPr>
            </a:pPr>
            <a:r>
              <a:rPr b="1">
                <a:latin typeface="Roboto"/>
                <a:ea typeface="Roboto"/>
                <a:cs typeface="Roboto"/>
                <a:sym typeface="Roboto"/>
              </a:rPr>
              <a:t>Task node</a:t>
            </a:r>
            <a:r>
              <a:rPr>
                <a:latin typeface="Roboto"/>
                <a:ea typeface="Roboto"/>
                <a:cs typeface="Roboto"/>
                <a:sym typeface="Roboto"/>
              </a:rPr>
              <a:t>: a slave node that has software components which only run tasks. Task nodes are optional.</a:t>
            </a:r>
            <a:b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4" name="Amazon EMR (2)"/>
          <p:cNvSpPr txBox="1"/>
          <p:nvPr>
            <p:ph type="title"/>
          </p:nvPr>
        </p:nvSpPr>
        <p:spPr>
          <a:prstGeom prst="rect">
            <a:avLst/>
          </a:prstGeom>
        </p:spPr>
        <p:txBody>
          <a:bodyPr/>
          <a:lstStyle>
            <a:lvl1pPr defTabSz="850391">
              <a:defRPr sz="2790"/>
            </a:lvl1pPr>
          </a:lstStyle>
          <a:p>
            <a:pPr/>
            <a:r>
              <a:t>Amazon EMR (2)</a:t>
            </a:r>
          </a:p>
        </p:txBody>
      </p:sp>
      <p:sp>
        <p:nvSpPr>
          <p:cNvPr id="1395" name="+ Auto-Scaling Cluster: AWS CloudWatch can be used to monitor and scale the cluster based on various pre-defined rules – Memory Utilization.…"/>
          <p:cNvSpPr txBox="1"/>
          <p:nvPr>
            <p:ph type="body" idx="1"/>
          </p:nvPr>
        </p:nvSpPr>
        <p:spPr>
          <a:prstGeom prst="rect">
            <a:avLst/>
          </a:prstGeom>
        </p:spPr>
        <p:txBody>
          <a:bodyPr/>
          <a:lstStyle/>
          <a:p>
            <a:pPr defTabSz="749808">
              <a:spcBef>
                <a:spcPts val="1300"/>
              </a:spcBef>
              <a:defRPr sz="1476"/>
            </a:pPr>
            <a:r>
              <a:t>+ Auto-Scaling Cluster: AWS CloudWatch can be used to monitor and scale the cluster based on various pre-defined rules – Memory Utilization.</a:t>
            </a:r>
          </a:p>
          <a:p>
            <a:pPr defTabSz="749808">
              <a:spcBef>
                <a:spcPts val="1300"/>
              </a:spcBef>
              <a:defRPr sz="1476"/>
            </a:pPr>
            <a:r>
              <a:t>+ Accessing data on S3: can access data on S3 from EMR directly or through Hive Tables. EMR is highly tuned for working with data on S3 through AWS-proprietary binaries</a:t>
            </a:r>
          </a:p>
          <a:p>
            <a:pPr defTabSz="749808">
              <a:spcBef>
                <a:spcPts val="1300"/>
              </a:spcBef>
              <a:defRPr sz="1476"/>
            </a:pPr>
            <a:r>
              <a:t>+ Highly Available Slave Nodes: automatic replaces any unhealthy node with a new node behind the scene.</a:t>
            </a:r>
          </a:p>
          <a:p>
            <a:pPr defTabSz="749808">
              <a:spcBef>
                <a:spcPts val="1300"/>
              </a:spcBef>
              <a:defRPr sz="1476"/>
            </a:pPr>
            <a:r>
              <a:t>- Absence of Hadoop Management Console like Ambari or Cloudera Manager.</a:t>
            </a:r>
          </a:p>
          <a:p>
            <a:pPr defTabSz="749808">
              <a:spcBef>
                <a:spcPts val="1300"/>
              </a:spcBef>
              <a:defRPr sz="1476"/>
            </a:pPr>
            <a:r>
              <a:t>- No High Availability for Master Node: Master node is a single point of failure.</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7" name="Azure HDInsight"/>
          <p:cNvSpPr txBox="1"/>
          <p:nvPr>
            <p:ph type="title"/>
          </p:nvPr>
        </p:nvSpPr>
        <p:spPr>
          <a:prstGeom prst="rect">
            <a:avLst/>
          </a:prstGeom>
        </p:spPr>
        <p:txBody>
          <a:bodyPr/>
          <a:lstStyle>
            <a:lvl1pPr defTabSz="850391">
              <a:defRPr sz="2790"/>
            </a:lvl1pPr>
          </a:lstStyle>
          <a:p>
            <a:pPr/>
            <a:r>
              <a:t>Azure HDInsight</a:t>
            </a:r>
          </a:p>
        </p:txBody>
      </p:sp>
      <p:sp>
        <p:nvSpPr>
          <p:cNvPr id="1398" name="Azure HDInsight is a service that provisions Apache Hadoop in the Azure cloud, providing a software framework designed to manage, analyze and report on big data. They works with Hortonworks. First editions only support Windows, now supports Linux.…"/>
          <p:cNvSpPr txBox="1"/>
          <p:nvPr>
            <p:ph type="body" idx="1"/>
          </p:nvPr>
        </p:nvSpPr>
        <p:spPr>
          <a:prstGeom prst="rect">
            <a:avLst/>
          </a:prstGeom>
        </p:spPr>
        <p:txBody>
          <a:bodyPr/>
          <a:lstStyle/>
          <a:p>
            <a:pPr defTabSz="685800">
              <a:spcBef>
                <a:spcPts val="1200"/>
              </a:spcBef>
              <a:defRPr sz="1350"/>
            </a:pPr>
            <a:r>
              <a:t>Azure HDInsight is a service that provisions Apache Hadoop in the Azure cloud, providing a software framework designed to manage, analyze and report on big data. They works with Hortonworks. First editions only support Windows, now supports Linux.</a:t>
            </a:r>
          </a:p>
          <a:p>
            <a:pPr defTabSz="685800">
              <a:spcBef>
                <a:spcPts val="1200"/>
              </a:spcBef>
              <a:defRPr sz="1350"/>
            </a:pPr>
            <a:r>
              <a:t>+ HDInsight clusters are configured to store data directly in Azure Blob storage, which provides low latency and increased elasticity in performance and cost choices</a:t>
            </a:r>
          </a:p>
          <a:p>
            <a:pPr defTabSz="685800">
              <a:spcBef>
                <a:spcPts val="1200"/>
              </a:spcBef>
              <a:defRPr sz="1350"/>
            </a:pPr>
            <a:r>
              <a:t>+ Not only can nodes be added and removed from a running cluster, but individual node size can be controlled which means the cluster can be highly optimized to run the specific jobs that are scheduled.</a:t>
            </a:r>
          </a:p>
          <a:p>
            <a:pPr defTabSz="685800">
              <a:spcBef>
                <a:spcPts val="1200"/>
              </a:spcBef>
              <a:defRPr sz="1350"/>
            </a:pPr>
            <a:r>
              <a:t>+ The cluster can be accessed via Ambari in the web browser, or directly via SSH.</a:t>
            </a:r>
          </a:p>
          <a:p>
            <a:pPr defTabSz="685800">
              <a:spcBef>
                <a:spcPts val="1200"/>
              </a:spcBef>
              <a:defRPr sz="1350"/>
            </a:pPr>
            <a:r>
              <a:t>+ For Windows developers, HDInsight has a rich plugin for Visual Studio that supports the creation of Hive, Pig, and Storm applications. For Linux or Windows developers, HDInsight has plugins for both IntelliJ IDEA and Eclipse,</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0" name="IBM BigInsight"/>
          <p:cNvSpPr txBox="1"/>
          <p:nvPr>
            <p:ph type="title"/>
          </p:nvPr>
        </p:nvSpPr>
        <p:spPr>
          <a:prstGeom prst="rect">
            <a:avLst/>
          </a:prstGeom>
        </p:spPr>
        <p:txBody>
          <a:bodyPr/>
          <a:lstStyle>
            <a:lvl1pPr defTabSz="850391">
              <a:defRPr sz="2790"/>
            </a:lvl1pPr>
          </a:lstStyle>
          <a:p>
            <a:pPr/>
            <a:r>
              <a:t>IBM BigInsight</a:t>
            </a:r>
          </a:p>
        </p:txBody>
      </p:sp>
      <p:sp>
        <p:nvSpPr>
          <p:cNvPr id="1401" name="IBM works with HDP to provide Hadoop.…"/>
          <p:cNvSpPr txBox="1"/>
          <p:nvPr>
            <p:ph type="body" idx="1"/>
          </p:nvPr>
        </p:nvSpPr>
        <p:spPr>
          <a:prstGeom prst="rect">
            <a:avLst/>
          </a:prstGeom>
        </p:spPr>
        <p:txBody>
          <a:bodyPr/>
          <a:lstStyle/>
          <a:p>
            <a:pPr/>
            <a:r>
              <a:t>IBM works with HDP to provide Hadoop.</a:t>
            </a:r>
          </a:p>
          <a:p>
            <a:pPr/>
            <a:r>
              <a:t>+ 100% free</a:t>
            </a:r>
          </a:p>
          <a:p>
            <a:pPr/>
            <a:r>
              <a:t>+ Provides BigSQL</a:t>
            </a:r>
          </a:p>
          <a:p>
            <a:pPr/>
            <a:r>
              <a:t>+ Provides BigText</a:t>
            </a:r>
          </a:p>
          <a:p>
            <a:pPr/>
            <a:r>
              <a:t>+ Provides BigR</a:t>
            </a:r>
          </a:p>
          <a:p>
            <a:pPr/>
            <a:r>
              <a:t>+ IBM Watson Explorer</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3" name="Double-click to edit"/>
          <p:cNvSpPr txBox="1"/>
          <p:nvPr>
            <p:ph type="title"/>
          </p:nvPr>
        </p:nvSpPr>
        <p:spPr>
          <a:prstGeom prst="rect">
            <a:avLst/>
          </a:prstGeom>
        </p:spPr>
        <p:txBody>
          <a:bodyPr/>
          <a:lstStyle/>
          <a:p>
            <a:pPr defTabSz="850391">
              <a:defRPr sz="2790"/>
            </a:pPr>
          </a:p>
        </p:txBody>
      </p:sp>
      <p:sp>
        <p:nvSpPr>
          <p:cNvPr id="1404" name="Q &amp; A"/>
          <p:cNvSpPr txBox="1"/>
          <p:nvPr>
            <p:ph type="body" idx="1"/>
          </p:nvPr>
        </p:nvSpPr>
        <p:spPr>
          <a:prstGeom prst="rect">
            <a:avLst/>
          </a:prstGeom>
        </p:spPr>
        <p:txBody>
          <a:bodyPr/>
          <a:lstStyle/>
          <a:p>
            <a:pPr/>
            <a:r>
              <a:t>Q &amp; 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2A3990"/>
      </a:lt1>
      <a:dk2>
        <a:srgbClr val="A7A7A7"/>
      </a:dk2>
      <a:lt2>
        <a:srgbClr val="535353"/>
      </a:lt2>
      <a:accent1>
        <a:srgbClr val="212D74"/>
      </a:accent1>
      <a:accent2>
        <a:srgbClr val="3949AB"/>
      </a:accent2>
      <a:accent3>
        <a:srgbClr val="9C254D"/>
      </a:accent3>
      <a:accent4>
        <a:srgbClr val="D23369"/>
      </a:accent4>
      <a:accent5>
        <a:srgbClr val="F06292"/>
      </a:accent5>
      <a:accent6>
        <a:srgbClr val="7890CD"/>
      </a:accent6>
      <a:hlink>
        <a:srgbClr val="0000FF"/>
      </a:hlink>
      <a:folHlink>
        <a:srgbClr val="FF00FF"/>
      </a:folHlink>
    </a:clrScheme>
    <a:fontScheme name="geometric">
      <a:majorFont>
        <a:latin typeface="Helvetica"/>
        <a:ea typeface="Helvetica"/>
        <a:cs typeface="Helvetica"/>
      </a:majorFont>
      <a:minorFont>
        <a:latin typeface="Arial"/>
        <a:ea typeface="Arial"/>
        <a:cs typeface="Arial"/>
      </a:minorFont>
    </a:fontScheme>
    <a:fmtScheme name="geometr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eometric">
  <a:themeElements>
    <a:clrScheme name="geometric">
      <a:dk1>
        <a:srgbClr val="000000"/>
      </a:dk1>
      <a:lt1>
        <a:srgbClr val="FFFFFF"/>
      </a:lt1>
      <a:dk2>
        <a:srgbClr val="A7A7A7"/>
      </a:dk2>
      <a:lt2>
        <a:srgbClr val="535353"/>
      </a:lt2>
      <a:accent1>
        <a:srgbClr val="212D74"/>
      </a:accent1>
      <a:accent2>
        <a:srgbClr val="3949AB"/>
      </a:accent2>
      <a:accent3>
        <a:srgbClr val="9C254D"/>
      </a:accent3>
      <a:accent4>
        <a:srgbClr val="D23369"/>
      </a:accent4>
      <a:accent5>
        <a:srgbClr val="F06292"/>
      </a:accent5>
      <a:accent6>
        <a:srgbClr val="7890CD"/>
      </a:accent6>
      <a:hlink>
        <a:srgbClr val="0000FF"/>
      </a:hlink>
      <a:folHlink>
        <a:srgbClr val="FF00FF"/>
      </a:folHlink>
    </a:clrScheme>
    <a:fontScheme name="geometric">
      <a:majorFont>
        <a:latin typeface="Helvetica"/>
        <a:ea typeface="Helvetica"/>
        <a:cs typeface="Helvetica"/>
      </a:majorFont>
      <a:minorFont>
        <a:latin typeface="Arial"/>
        <a:ea typeface="Arial"/>
        <a:cs typeface="Arial"/>
      </a:minorFont>
    </a:fontScheme>
    <a:fmtScheme name="geometr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A399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